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4"/>
  </p:sldMasterIdLst>
  <p:notesMasterIdLst>
    <p:notesMasterId r:id="rId56"/>
  </p:notesMasterIdLst>
  <p:sldIdLst>
    <p:sldId id="297" r:id="rId5"/>
    <p:sldId id="265" r:id="rId6"/>
    <p:sldId id="264" r:id="rId7"/>
    <p:sldId id="258" r:id="rId8"/>
    <p:sldId id="364" r:id="rId9"/>
    <p:sldId id="267" r:id="rId10"/>
    <p:sldId id="306" r:id="rId11"/>
    <p:sldId id="272" r:id="rId12"/>
    <p:sldId id="273" r:id="rId13"/>
    <p:sldId id="366" r:id="rId14"/>
    <p:sldId id="284" r:id="rId15"/>
    <p:sldId id="367" r:id="rId16"/>
    <p:sldId id="275" r:id="rId17"/>
    <p:sldId id="276" r:id="rId18"/>
    <p:sldId id="368" r:id="rId19"/>
    <p:sldId id="293" r:id="rId20"/>
    <p:sldId id="294" r:id="rId21"/>
    <p:sldId id="369" r:id="rId22"/>
    <p:sldId id="292" r:id="rId23"/>
    <p:sldId id="309" r:id="rId24"/>
    <p:sldId id="307" r:id="rId25"/>
    <p:sldId id="308" r:id="rId26"/>
    <p:sldId id="365" r:id="rId27"/>
    <p:sldId id="370" r:id="rId28"/>
    <p:sldId id="323" r:id="rId29"/>
    <p:sldId id="372" r:id="rId30"/>
    <p:sldId id="371" r:id="rId31"/>
    <p:sldId id="286" r:id="rId32"/>
    <p:sldId id="373" r:id="rId33"/>
    <p:sldId id="287" r:id="rId34"/>
    <p:sldId id="289" r:id="rId35"/>
    <p:sldId id="290" r:id="rId36"/>
    <p:sldId id="310" r:id="rId37"/>
    <p:sldId id="311" r:id="rId38"/>
    <p:sldId id="277" r:id="rId39"/>
    <p:sldId id="313" r:id="rId40"/>
    <p:sldId id="299" r:id="rId41"/>
    <p:sldId id="298" r:id="rId42"/>
    <p:sldId id="314" r:id="rId43"/>
    <p:sldId id="315" r:id="rId44"/>
    <p:sldId id="316" r:id="rId45"/>
    <p:sldId id="317" r:id="rId46"/>
    <p:sldId id="318" r:id="rId47"/>
    <p:sldId id="319" r:id="rId48"/>
    <p:sldId id="320" r:id="rId49"/>
    <p:sldId id="322" r:id="rId50"/>
    <p:sldId id="321" r:id="rId51"/>
    <p:sldId id="374" r:id="rId52"/>
    <p:sldId id="268" r:id="rId53"/>
    <p:sldId id="296" r:id="rId54"/>
    <p:sldId id="269"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C5B"/>
    <a:srgbClr val="ECAC00"/>
    <a:srgbClr val="007E9E"/>
    <a:srgbClr val="008B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E9A20B-6AD2-49CF-8A8A-FFB922C4CD9E}" v="100" dt="2026-08-27T19:23:31.7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01" autoAdjust="0"/>
    <p:restoredTop sz="95033" autoAdjust="0"/>
  </p:normalViewPr>
  <p:slideViewPr>
    <p:cSldViewPr snapToGrid="0">
      <p:cViewPr varScale="1">
        <p:scale>
          <a:sx n="82" d="100"/>
          <a:sy n="82" d="100"/>
        </p:scale>
        <p:origin x="40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e Stampfel" userId="c637ca58-0f79-49d9-a382-e05cec424872" providerId="ADAL" clId="{9080293D-2114-45D4-9862-87371768C143}"/>
    <pc:docChg chg="undo custSel addSld delSld modSld sldOrd">
      <pc:chgData name="Caroline Stampfel" userId="c637ca58-0f79-49d9-a382-e05cec424872" providerId="ADAL" clId="{9080293D-2114-45D4-9862-87371768C143}" dt="2026-08-27T19:23:31.691" v="3339"/>
      <pc:docMkLst>
        <pc:docMk/>
      </pc:docMkLst>
      <pc:sldChg chg="modSp mod">
        <pc:chgData name="Caroline Stampfel" userId="c637ca58-0f79-49d9-a382-e05cec424872" providerId="ADAL" clId="{9080293D-2114-45D4-9862-87371768C143}" dt="2026-08-26T14:25:30.586" v="77" actId="20577"/>
        <pc:sldMkLst>
          <pc:docMk/>
          <pc:sldMk cId="1393305727" sldId="258"/>
        </pc:sldMkLst>
        <pc:spChg chg="mod">
          <ac:chgData name="Caroline Stampfel" userId="c637ca58-0f79-49d9-a382-e05cec424872" providerId="ADAL" clId="{9080293D-2114-45D4-9862-87371768C143}" dt="2026-08-26T14:25:18.311" v="34" actId="20577"/>
          <ac:spMkLst>
            <pc:docMk/>
            <pc:sldMk cId="1393305727" sldId="258"/>
            <ac:spMk id="4" creationId="{42C6D4EB-EAE1-5C88-A5E2-49C91F81CABB}"/>
          </ac:spMkLst>
        </pc:spChg>
        <pc:spChg chg="mod">
          <ac:chgData name="Caroline Stampfel" userId="c637ca58-0f79-49d9-a382-e05cec424872" providerId="ADAL" clId="{9080293D-2114-45D4-9862-87371768C143}" dt="2026-08-26T14:25:30.586" v="77" actId="20577"/>
          <ac:spMkLst>
            <pc:docMk/>
            <pc:sldMk cId="1393305727" sldId="258"/>
            <ac:spMk id="5" creationId="{5A9AE0B7-B059-5688-BA66-1B06620822A5}"/>
          </ac:spMkLst>
        </pc:spChg>
      </pc:sldChg>
      <pc:sldChg chg="addSp delSp modSp mod delAnim">
        <pc:chgData name="Caroline Stampfel" userId="c637ca58-0f79-49d9-a382-e05cec424872" providerId="ADAL" clId="{9080293D-2114-45D4-9862-87371768C143}" dt="2026-08-27T17:45:07.654" v="2791" actId="962"/>
        <pc:sldMkLst>
          <pc:docMk/>
          <pc:sldMk cId="950412350" sldId="264"/>
        </pc:sldMkLst>
        <pc:spChg chg="mod">
          <ac:chgData name="Caroline Stampfel" userId="c637ca58-0f79-49d9-a382-e05cec424872" providerId="ADAL" clId="{9080293D-2114-45D4-9862-87371768C143}" dt="2026-08-26T14:18:49.396" v="29" actId="14100"/>
          <ac:spMkLst>
            <pc:docMk/>
            <pc:sldMk cId="950412350" sldId="264"/>
            <ac:spMk id="3" creationId="{21B9BAA4-8790-9EE6-B6B6-36A910FFFED2}"/>
          </ac:spMkLst>
        </pc:spChg>
        <pc:spChg chg="add">
          <ac:chgData name="Caroline Stampfel" userId="c637ca58-0f79-49d9-a382-e05cec424872" providerId="ADAL" clId="{9080293D-2114-45D4-9862-87371768C143}" dt="2026-08-26T14:20:34.512" v="30"/>
          <ac:spMkLst>
            <pc:docMk/>
            <pc:sldMk cId="950412350" sldId="264"/>
            <ac:spMk id="4" creationId="{8FB21913-6672-8489-6439-EC213DFDAE33}"/>
          </ac:spMkLst>
        </pc:spChg>
        <pc:spChg chg="add mod">
          <ac:chgData name="Caroline Stampfel" userId="c637ca58-0f79-49d9-a382-e05cec424872" providerId="ADAL" clId="{9080293D-2114-45D4-9862-87371768C143}" dt="2026-08-26T14:20:43.950" v="33" actId="14100"/>
          <ac:spMkLst>
            <pc:docMk/>
            <pc:sldMk cId="950412350" sldId="264"/>
            <ac:spMk id="6" creationId="{78EA27B6-F693-3922-460A-7A7B080D8A02}"/>
          </ac:spMkLst>
        </pc:spChg>
        <pc:picChg chg="add mod">
          <ac:chgData name="Caroline Stampfel" userId="c637ca58-0f79-49d9-a382-e05cec424872" providerId="ADAL" clId="{9080293D-2114-45D4-9862-87371768C143}" dt="2026-08-27T17:45:07.654" v="2791" actId="962"/>
          <ac:picMkLst>
            <pc:docMk/>
            <pc:sldMk cId="950412350" sldId="264"/>
            <ac:picMk id="4" creationId="{6A118979-A7C6-4B11-BA9C-48A141854784}"/>
          </ac:picMkLst>
        </pc:picChg>
        <pc:picChg chg="del">
          <ac:chgData name="Caroline Stampfel" userId="c637ca58-0f79-49d9-a382-e05cec424872" providerId="ADAL" clId="{9080293D-2114-45D4-9862-87371768C143}" dt="2026-08-26T14:18:40.536" v="27" actId="478"/>
          <ac:picMkLst>
            <pc:docMk/>
            <pc:sldMk cId="950412350" sldId="264"/>
            <ac:picMk id="5" creationId="{F496030D-0F23-8339-FD00-DC415C4BBE30}"/>
          </ac:picMkLst>
        </pc:picChg>
      </pc:sldChg>
      <pc:sldChg chg="del modNotesTx">
        <pc:chgData name="Caroline Stampfel" userId="c637ca58-0f79-49d9-a382-e05cec424872" providerId="ADAL" clId="{9080293D-2114-45D4-9862-87371768C143}" dt="2026-08-26T14:28:44.701" v="160" actId="47"/>
        <pc:sldMkLst>
          <pc:docMk/>
          <pc:sldMk cId="417714349" sldId="266"/>
        </pc:sldMkLst>
      </pc:sldChg>
      <pc:sldChg chg="addSp delSp modSp mod">
        <pc:chgData name="Caroline Stampfel" userId="c637ca58-0f79-49d9-a382-e05cec424872" providerId="ADAL" clId="{9080293D-2114-45D4-9862-87371768C143}" dt="2026-08-27T19:23:15.707" v="3338" actId="255"/>
        <pc:sldMkLst>
          <pc:docMk/>
          <pc:sldMk cId="4137362507" sldId="267"/>
        </pc:sldMkLst>
        <pc:spChg chg="mod">
          <ac:chgData name="Caroline Stampfel" userId="c637ca58-0f79-49d9-a382-e05cec424872" providerId="ADAL" clId="{9080293D-2114-45D4-9862-87371768C143}" dt="2026-08-27T19:23:15.707" v="3338" actId="255"/>
          <ac:spMkLst>
            <pc:docMk/>
            <pc:sldMk cId="4137362507" sldId="267"/>
            <ac:spMk id="3" creationId="{A090D695-E388-841A-F4EE-DA59BEAFBB7C}"/>
          </ac:spMkLst>
        </pc:spChg>
        <pc:picChg chg="add mod">
          <ac:chgData name="Caroline Stampfel" userId="c637ca58-0f79-49d9-a382-e05cec424872" providerId="ADAL" clId="{9080293D-2114-45D4-9862-87371768C143}" dt="2026-08-27T17:46:08.723" v="3301" actId="962"/>
          <ac:picMkLst>
            <pc:docMk/>
            <pc:sldMk cId="4137362507" sldId="267"/>
            <ac:picMk id="4" creationId="{02BB90DF-B5FB-4C34-87E5-FD8188F70203}"/>
          </ac:picMkLst>
        </pc:picChg>
        <pc:picChg chg="del">
          <ac:chgData name="Caroline Stampfel" userId="c637ca58-0f79-49d9-a382-e05cec424872" providerId="ADAL" clId="{9080293D-2114-45D4-9862-87371768C143}" dt="2026-08-26T14:25:56.080" v="81" actId="478"/>
          <ac:picMkLst>
            <pc:docMk/>
            <pc:sldMk cId="4137362507" sldId="267"/>
            <ac:picMk id="4" creationId="{4D3B62E5-4D02-AF4D-FC0F-AEBA22EB4167}"/>
          </ac:picMkLst>
        </pc:picChg>
      </pc:sldChg>
      <pc:sldChg chg="modSp mod">
        <pc:chgData name="Caroline Stampfel" userId="c637ca58-0f79-49d9-a382-e05cec424872" providerId="ADAL" clId="{9080293D-2114-45D4-9862-87371768C143}" dt="2026-08-27T17:34:18.567" v="2507" actId="27636"/>
        <pc:sldMkLst>
          <pc:docMk/>
          <pc:sldMk cId="3973629804" sldId="268"/>
        </pc:sldMkLst>
        <pc:spChg chg="mod">
          <ac:chgData name="Caroline Stampfel" userId="c637ca58-0f79-49d9-a382-e05cec424872" providerId="ADAL" clId="{9080293D-2114-45D4-9862-87371768C143}" dt="2026-08-27T17:34:18.567" v="2507" actId="27636"/>
          <ac:spMkLst>
            <pc:docMk/>
            <pc:sldMk cId="3973629804" sldId="268"/>
            <ac:spMk id="4" creationId="{AC3E1AC8-B96D-FBD0-560E-C98586881177}"/>
          </ac:spMkLst>
        </pc:spChg>
      </pc:sldChg>
      <pc:sldChg chg="modSp mod modAnim">
        <pc:chgData name="Caroline Stampfel" userId="c637ca58-0f79-49d9-a382-e05cec424872" providerId="ADAL" clId="{9080293D-2114-45D4-9862-87371768C143}" dt="2026-08-26T14:44:21.958" v="302" actId="20577"/>
        <pc:sldMkLst>
          <pc:docMk/>
          <pc:sldMk cId="2456103846" sldId="273"/>
        </pc:sldMkLst>
        <pc:spChg chg="mod">
          <ac:chgData name="Caroline Stampfel" userId="c637ca58-0f79-49d9-a382-e05cec424872" providerId="ADAL" clId="{9080293D-2114-45D4-9862-87371768C143}" dt="2026-08-26T14:44:21.958" v="302" actId="20577"/>
          <ac:spMkLst>
            <pc:docMk/>
            <pc:sldMk cId="2456103846" sldId="273"/>
            <ac:spMk id="3" creationId="{C16C5417-31B9-ED00-2648-FF1C2C9C401A}"/>
          </ac:spMkLst>
        </pc:spChg>
      </pc:sldChg>
      <pc:sldChg chg="modSp mod">
        <pc:chgData name="Caroline Stampfel" userId="c637ca58-0f79-49d9-a382-e05cec424872" providerId="ADAL" clId="{9080293D-2114-45D4-9862-87371768C143}" dt="2026-08-26T14:33:24.308" v="242" actId="20577"/>
        <pc:sldMkLst>
          <pc:docMk/>
          <pc:sldMk cId="2220407068" sldId="276"/>
        </pc:sldMkLst>
        <pc:spChg chg="mod">
          <ac:chgData name="Caroline Stampfel" userId="c637ca58-0f79-49d9-a382-e05cec424872" providerId="ADAL" clId="{9080293D-2114-45D4-9862-87371768C143}" dt="2026-08-26T14:33:24.308" v="242" actId="20577"/>
          <ac:spMkLst>
            <pc:docMk/>
            <pc:sldMk cId="2220407068" sldId="276"/>
            <ac:spMk id="2" creationId="{4219CC89-A12A-B9EC-5263-C3142E79280E}"/>
          </ac:spMkLst>
        </pc:spChg>
      </pc:sldChg>
      <pc:sldChg chg="modSp mod">
        <pc:chgData name="Caroline Stampfel" userId="c637ca58-0f79-49d9-a382-e05cec424872" providerId="ADAL" clId="{9080293D-2114-45D4-9862-87371768C143}" dt="2026-08-26T14:37:09.223" v="271" actId="20577"/>
        <pc:sldMkLst>
          <pc:docMk/>
          <pc:sldMk cId="3054768841" sldId="277"/>
        </pc:sldMkLst>
        <pc:spChg chg="mod">
          <ac:chgData name="Caroline Stampfel" userId="c637ca58-0f79-49d9-a382-e05cec424872" providerId="ADAL" clId="{9080293D-2114-45D4-9862-87371768C143}" dt="2026-08-26T14:37:09.223" v="271" actId="20577"/>
          <ac:spMkLst>
            <pc:docMk/>
            <pc:sldMk cId="3054768841" sldId="277"/>
            <ac:spMk id="3" creationId="{FF2E7020-25A5-A435-577C-E6F1948C31AC}"/>
          </ac:spMkLst>
        </pc:spChg>
      </pc:sldChg>
      <pc:sldChg chg="modSp mod">
        <pc:chgData name="Caroline Stampfel" userId="c637ca58-0f79-49d9-a382-e05cec424872" providerId="ADAL" clId="{9080293D-2114-45D4-9862-87371768C143}" dt="2026-08-26T14:44:15.829" v="300" actId="20577"/>
        <pc:sldMkLst>
          <pc:docMk/>
          <pc:sldMk cId="3599586657" sldId="284"/>
        </pc:sldMkLst>
        <pc:spChg chg="mod">
          <ac:chgData name="Caroline Stampfel" userId="c637ca58-0f79-49d9-a382-e05cec424872" providerId="ADAL" clId="{9080293D-2114-45D4-9862-87371768C143}" dt="2026-08-26T14:43:33.912" v="291"/>
          <ac:spMkLst>
            <pc:docMk/>
            <pc:sldMk cId="3599586657" sldId="284"/>
            <ac:spMk id="2" creationId="{4E2220DC-F691-483C-52B2-092A16C2B029}"/>
          </ac:spMkLst>
        </pc:spChg>
        <pc:spChg chg="mod">
          <ac:chgData name="Caroline Stampfel" userId="c637ca58-0f79-49d9-a382-e05cec424872" providerId="ADAL" clId="{9080293D-2114-45D4-9862-87371768C143}" dt="2026-08-26T14:44:15.829" v="300" actId="20577"/>
          <ac:spMkLst>
            <pc:docMk/>
            <pc:sldMk cId="3599586657" sldId="284"/>
            <ac:spMk id="3" creationId="{1606326E-3EA3-BD45-287E-529665BCE0E0}"/>
          </ac:spMkLst>
        </pc:spChg>
      </pc:sldChg>
      <pc:sldChg chg="modSp mod">
        <pc:chgData name="Caroline Stampfel" userId="c637ca58-0f79-49d9-a382-e05cec424872" providerId="ADAL" clId="{9080293D-2114-45D4-9862-87371768C143}" dt="2026-08-26T20:43:14.416" v="2281" actId="20577"/>
        <pc:sldMkLst>
          <pc:docMk/>
          <pc:sldMk cId="2352700233" sldId="289"/>
        </pc:sldMkLst>
        <pc:spChg chg="mod">
          <ac:chgData name="Caroline Stampfel" userId="c637ca58-0f79-49d9-a382-e05cec424872" providerId="ADAL" clId="{9080293D-2114-45D4-9862-87371768C143}" dt="2026-08-26T20:43:14.416" v="2281" actId="20577"/>
          <ac:spMkLst>
            <pc:docMk/>
            <pc:sldMk cId="2352700233" sldId="289"/>
            <ac:spMk id="3" creationId="{2CCE4E59-A555-4F52-DE20-B5A23CAE2675}"/>
          </ac:spMkLst>
        </pc:spChg>
      </pc:sldChg>
      <pc:sldChg chg="modSp mod ord">
        <pc:chgData name="Caroline Stampfel" userId="c637ca58-0f79-49d9-a382-e05cec424872" providerId="ADAL" clId="{9080293D-2114-45D4-9862-87371768C143}" dt="2026-08-26T16:59:14.884" v="1526"/>
        <pc:sldMkLst>
          <pc:docMk/>
          <pc:sldMk cId="1761155246" sldId="292"/>
        </pc:sldMkLst>
        <pc:spChg chg="mod">
          <ac:chgData name="Caroline Stampfel" userId="c637ca58-0f79-49d9-a382-e05cec424872" providerId="ADAL" clId="{9080293D-2114-45D4-9862-87371768C143}" dt="2026-08-26T16:51:58.058" v="1322"/>
          <ac:spMkLst>
            <pc:docMk/>
            <pc:sldMk cId="1761155246" sldId="292"/>
            <ac:spMk id="3" creationId="{78C64663-B959-4CBA-BAB4-96C6688A67DC}"/>
          </ac:spMkLst>
        </pc:spChg>
      </pc:sldChg>
      <pc:sldChg chg="modSp mod ord modClrScheme chgLayout">
        <pc:chgData name="Caroline Stampfel" userId="c637ca58-0f79-49d9-a382-e05cec424872" providerId="ADAL" clId="{9080293D-2114-45D4-9862-87371768C143}" dt="2026-08-26T15:08:18.785" v="437" actId="255"/>
        <pc:sldMkLst>
          <pc:docMk/>
          <pc:sldMk cId="2222029779" sldId="293"/>
        </pc:sldMkLst>
        <pc:spChg chg="mod ord">
          <ac:chgData name="Caroline Stampfel" userId="c637ca58-0f79-49d9-a382-e05cec424872" providerId="ADAL" clId="{9080293D-2114-45D4-9862-87371768C143}" dt="2026-08-26T15:05:52.884" v="428" actId="1076"/>
          <ac:spMkLst>
            <pc:docMk/>
            <pc:sldMk cId="2222029779" sldId="293"/>
            <ac:spMk id="2" creationId="{B6753583-0C78-C97B-30E8-DFAAB497757C}"/>
          </ac:spMkLst>
        </pc:spChg>
        <pc:spChg chg="mod ord">
          <ac:chgData name="Caroline Stampfel" userId="c637ca58-0f79-49d9-a382-e05cec424872" providerId="ADAL" clId="{9080293D-2114-45D4-9862-87371768C143}" dt="2026-08-26T15:08:18.785" v="437" actId="255"/>
          <ac:spMkLst>
            <pc:docMk/>
            <pc:sldMk cId="2222029779" sldId="293"/>
            <ac:spMk id="3" creationId="{E7B5EF07-8C50-0BEC-0D6E-0E003484C86D}"/>
          </ac:spMkLst>
        </pc:spChg>
      </pc:sldChg>
      <pc:sldChg chg="modSp mod ord modClrScheme chgLayout">
        <pc:chgData name="Caroline Stampfel" userId="c637ca58-0f79-49d9-a382-e05cec424872" providerId="ADAL" clId="{9080293D-2114-45D4-9862-87371768C143}" dt="2026-08-26T15:06:03.781" v="431" actId="14100"/>
        <pc:sldMkLst>
          <pc:docMk/>
          <pc:sldMk cId="1133895843" sldId="294"/>
        </pc:sldMkLst>
        <pc:spChg chg="mod ord">
          <ac:chgData name="Caroline Stampfel" userId="c637ca58-0f79-49d9-a382-e05cec424872" providerId="ADAL" clId="{9080293D-2114-45D4-9862-87371768C143}" dt="2026-08-26T15:05:57.934" v="429" actId="1076"/>
          <ac:spMkLst>
            <pc:docMk/>
            <pc:sldMk cId="1133895843" sldId="294"/>
            <ac:spMk id="2" creationId="{E428904F-C4D8-5C4E-49C3-86C5CB0B4914}"/>
          </ac:spMkLst>
        </pc:spChg>
        <pc:spChg chg="mod ord">
          <ac:chgData name="Caroline Stampfel" userId="c637ca58-0f79-49d9-a382-e05cec424872" providerId="ADAL" clId="{9080293D-2114-45D4-9862-87371768C143}" dt="2026-08-26T15:06:03.781" v="431" actId="14100"/>
          <ac:spMkLst>
            <pc:docMk/>
            <pc:sldMk cId="1133895843" sldId="294"/>
            <ac:spMk id="3" creationId="{A2D3CDA6-1280-8F6F-8098-736E499367AA}"/>
          </ac:spMkLst>
        </pc:spChg>
      </pc:sldChg>
      <pc:sldChg chg="modSp mod">
        <pc:chgData name="Caroline Stampfel" userId="c637ca58-0f79-49d9-a382-e05cec424872" providerId="ADAL" clId="{9080293D-2114-45D4-9862-87371768C143}" dt="2026-08-27T17:36:46.653" v="2574" actId="20577"/>
        <pc:sldMkLst>
          <pc:docMk/>
          <pc:sldMk cId="431470786" sldId="296"/>
        </pc:sldMkLst>
        <pc:spChg chg="mod">
          <ac:chgData name="Caroline Stampfel" userId="c637ca58-0f79-49d9-a382-e05cec424872" providerId="ADAL" clId="{9080293D-2114-45D4-9862-87371768C143}" dt="2026-08-27T17:36:46.653" v="2574" actId="20577"/>
          <ac:spMkLst>
            <pc:docMk/>
            <pc:sldMk cId="431470786" sldId="296"/>
            <ac:spMk id="3" creationId="{7C67ECDA-8F4E-DC43-116B-B96A2103AD22}"/>
          </ac:spMkLst>
        </pc:spChg>
      </pc:sldChg>
      <pc:sldChg chg="modSp mod">
        <pc:chgData name="Caroline Stampfel" userId="c637ca58-0f79-49d9-a382-e05cec424872" providerId="ADAL" clId="{9080293D-2114-45D4-9862-87371768C143}" dt="2026-08-26T14:18:32.116" v="26" actId="20577"/>
        <pc:sldMkLst>
          <pc:docMk/>
          <pc:sldMk cId="1241074420" sldId="297"/>
        </pc:sldMkLst>
        <pc:spChg chg="mod">
          <ac:chgData name="Caroline Stampfel" userId="c637ca58-0f79-49d9-a382-e05cec424872" providerId="ADAL" clId="{9080293D-2114-45D4-9862-87371768C143}" dt="2026-08-26T14:18:13.329" v="0" actId="20577"/>
          <ac:spMkLst>
            <pc:docMk/>
            <pc:sldMk cId="1241074420" sldId="297"/>
            <ac:spMk id="2" creationId="{8D957DC4-4C31-4B39-4379-B8329A9C75FA}"/>
          </ac:spMkLst>
        </pc:spChg>
        <pc:spChg chg="mod">
          <ac:chgData name="Caroline Stampfel" userId="c637ca58-0f79-49d9-a382-e05cec424872" providerId="ADAL" clId="{9080293D-2114-45D4-9862-87371768C143}" dt="2026-08-26T14:18:32.116" v="26" actId="20577"/>
          <ac:spMkLst>
            <pc:docMk/>
            <pc:sldMk cId="1241074420" sldId="297"/>
            <ac:spMk id="3" creationId="{2AB40EA1-2D8E-D7BA-DF82-C8EB437557B7}"/>
          </ac:spMkLst>
        </pc:spChg>
      </pc:sldChg>
      <pc:sldChg chg="modSp mod">
        <pc:chgData name="Caroline Stampfel" userId="c637ca58-0f79-49d9-a382-e05cec424872" providerId="ADAL" clId="{9080293D-2114-45D4-9862-87371768C143}" dt="2026-08-27T17:38:01.166" v="2612" actId="20577"/>
        <pc:sldMkLst>
          <pc:docMk/>
          <pc:sldMk cId="852735769" sldId="299"/>
        </pc:sldMkLst>
        <pc:spChg chg="mod">
          <ac:chgData name="Caroline Stampfel" userId="c637ca58-0f79-49d9-a382-e05cec424872" providerId="ADAL" clId="{9080293D-2114-45D4-9862-87371768C143}" dt="2026-08-27T17:38:01.166" v="2612" actId="20577"/>
          <ac:spMkLst>
            <pc:docMk/>
            <pc:sldMk cId="852735769" sldId="299"/>
            <ac:spMk id="3" creationId="{D065976A-DE04-2DA4-8C20-07C0609461B7}"/>
          </ac:spMkLst>
        </pc:spChg>
      </pc:sldChg>
      <pc:sldChg chg="modSp mod ord">
        <pc:chgData name="Caroline Stampfel" userId="c637ca58-0f79-49d9-a382-e05cec424872" providerId="ADAL" clId="{9080293D-2114-45D4-9862-87371768C143}" dt="2026-08-27T19:22:57.096" v="3334" actId="20577"/>
        <pc:sldMkLst>
          <pc:docMk/>
          <pc:sldMk cId="2832803058" sldId="306"/>
        </pc:sldMkLst>
        <pc:graphicFrameChg chg="modGraphic">
          <ac:chgData name="Caroline Stampfel" userId="c637ca58-0f79-49d9-a382-e05cec424872" providerId="ADAL" clId="{9080293D-2114-45D4-9862-87371768C143}" dt="2026-08-27T19:22:57.096" v="3334" actId="20577"/>
          <ac:graphicFrameMkLst>
            <pc:docMk/>
            <pc:sldMk cId="2832803058" sldId="306"/>
            <ac:graphicFrameMk id="5" creationId="{91F7A44B-08BA-2C60-D039-2EFE78034504}"/>
          </ac:graphicFrameMkLst>
        </pc:graphicFrameChg>
      </pc:sldChg>
      <pc:sldChg chg="modSp mod">
        <pc:chgData name="Caroline Stampfel" userId="c637ca58-0f79-49d9-a382-e05cec424872" providerId="ADAL" clId="{9080293D-2114-45D4-9862-87371768C143}" dt="2026-08-26T17:01:39.722" v="1528" actId="20577"/>
        <pc:sldMkLst>
          <pc:docMk/>
          <pc:sldMk cId="2409915876" sldId="307"/>
        </pc:sldMkLst>
        <pc:spChg chg="mod">
          <ac:chgData name="Caroline Stampfel" userId="c637ca58-0f79-49d9-a382-e05cec424872" providerId="ADAL" clId="{9080293D-2114-45D4-9862-87371768C143}" dt="2026-08-26T17:01:39.722" v="1528" actId="20577"/>
          <ac:spMkLst>
            <pc:docMk/>
            <pc:sldMk cId="2409915876" sldId="307"/>
            <ac:spMk id="2" creationId="{FA8DABC8-0AB5-936C-B962-21D9C994CAEE}"/>
          </ac:spMkLst>
        </pc:spChg>
        <pc:spChg chg="mod">
          <ac:chgData name="Caroline Stampfel" userId="c637ca58-0f79-49d9-a382-e05cec424872" providerId="ADAL" clId="{9080293D-2114-45D4-9862-87371768C143}" dt="2026-08-26T16:54:57.615" v="1328"/>
          <ac:spMkLst>
            <pc:docMk/>
            <pc:sldMk cId="2409915876" sldId="307"/>
            <ac:spMk id="3" creationId="{80933E0A-CD6E-73F1-9244-51AF5DB381B5}"/>
          </ac:spMkLst>
        </pc:spChg>
      </pc:sldChg>
      <pc:sldChg chg="modSp mod">
        <pc:chgData name="Caroline Stampfel" userId="c637ca58-0f79-49d9-a382-e05cec424872" providerId="ADAL" clId="{9080293D-2114-45D4-9862-87371768C143}" dt="2026-08-27T18:18:11.191" v="3307" actId="20577"/>
        <pc:sldMkLst>
          <pc:docMk/>
          <pc:sldMk cId="1454809840" sldId="308"/>
        </pc:sldMkLst>
        <pc:spChg chg="mod">
          <ac:chgData name="Caroline Stampfel" userId="c637ca58-0f79-49d9-a382-e05cec424872" providerId="ADAL" clId="{9080293D-2114-45D4-9862-87371768C143}" dt="2026-08-27T18:18:11.191" v="3307" actId="20577"/>
          <ac:spMkLst>
            <pc:docMk/>
            <pc:sldMk cId="1454809840" sldId="308"/>
            <ac:spMk id="2" creationId="{30E46F76-FEBB-5FCF-6669-97FB8D9E0D4B}"/>
          </ac:spMkLst>
        </pc:spChg>
        <pc:spChg chg="mod">
          <ac:chgData name="Caroline Stampfel" userId="c637ca58-0f79-49d9-a382-e05cec424872" providerId="ADAL" clId="{9080293D-2114-45D4-9862-87371768C143}" dt="2026-08-26T20:36:24.786" v="2006" actId="20577"/>
          <ac:spMkLst>
            <pc:docMk/>
            <pc:sldMk cId="1454809840" sldId="308"/>
            <ac:spMk id="3" creationId="{E17048C0-3356-1B32-23B9-4E5AEE580D7A}"/>
          </ac:spMkLst>
        </pc:spChg>
      </pc:sldChg>
      <pc:sldChg chg="modSp mod ord">
        <pc:chgData name="Caroline Stampfel" userId="c637ca58-0f79-49d9-a382-e05cec424872" providerId="ADAL" clId="{9080293D-2114-45D4-9862-87371768C143}" dt="2026-08-27T17:47:27.047" v="3306" actId="404"/>
        <pc:sldMkLst>
          <pc:docMk/>
          <pc:sldMk cId="3991117569" sldId="309"/>
        </pc:sldMkLst>
        <pc:spChg chg="mod">
          <ac:chgData name="Caroline Stampfel" userId="c637ca58-0f79-49d9-a382-e05cec424872" providerId="ADAL" clId="{9080293D-2114-45D4-9862-87371768C143}" dt="2026-08-27T17:47:27.047" v="3306" actId="404"/>
          <ac:spMkLst>
            <pc:docMk/>
            <pc:sldMk cId="3991117569" sldId="309"/>
            <ac:spMk id="2" creationId="{4CBADC62-FB84-5E1C-4019-0E0A0777C2EB}"/>
          </ac:spMkLst>
        </pc:spChg>
        <pc:spChg chg="mod">
          <ac:chgData name="Caroline Stampfel" userId="c637ca58-0f79-49d9-a382-e05cec424872" providerId="ADAL" clId="{9080293D-2114-45D4-9862-87371768C143}" dt="2026-08-27T17:47:16.743" v="3305" actId="20577"/>
          <ac:spMkLst>
            <pc:docMk/>
            <pc:sldMk cId="3991117569" sldId="309"/>
            <ac:spMk id="3" creationId="{AF842DDB-F9CB-8447-DCDB-55E0CE4D5D61}"/>
          </ac:spMkLst>
        </pc:spChg>
      </pc:sldChg>
      <pc:sldChg chg="modSp del mod">
        <pc:chgData name="Caroline Stampfel" userId="c637ca58-0f79-49d9-a382-e05cec424872" providerId="ADAL" clId="{9080293D-2114-45D4-9862-87371768C143}" dt="2026-08-26T20:38:14.155" v="2014" actId="47"/>
        <pc:sldMkLst>
          <pc:docMk/>
          <pc:sldMk cId="3989690331" sldId="312"/>
        </pc:sldMkLst>
        <pc:spChg chg="mod">
          <ac:chgData name="Caroline Stampfel" userId="c637ca58-0f79-49d9-a382-e05cec424872" providerId="ADAL" clId="{9080293D-2114-45D4-9862-87371768C143}" dt="2026-08-26T19:47:38.566" v="1584" actId="27636"/>
          <ac:spMkLst>
            <pc:docMk/>
            <pc:sldMk cId="3989690331" sldId="312"/>
            <ac:spMk id="3" creationId="{C372B319-5605-5678-ABEE-A11A8F332DE7}"/>
          </ac:spMkLst>
        </pc:spChg>
      </pc:sldChg>
      <pc:sldChg chg="modSp mod">
        <pc:chgData name="Caroline Stampfel" userId="c637ca58-0f79-49d9-a382-e05cec424872" providerId="ADAL" clId="{9080293D-2114-45D4-9862-87371768C143}" dt="2026-08-27T17:40:30.329" v="2614" actId="20577"/>
        <pc:sldMkLst>
          <pc:docMk/>
          <pc:sldMk cId="3932215434" sldId="314"/>
        </pc:sldMkLst>
        <pc:spChg chg="mod">
          <ac:chgData name="Caroline Stampfel" userId="c637ca58-0f79-49d9-a382-e05cec424872" providerId="ADAL" clId="{9080293D-2114-45D4-9862-87371768C143}" dt="2026-08-27T17:40:30.329" v="2614" actId="20577"/>
          <ac:spMkLst>
            <pc:docMk/>
            <pc:sldMk cId="3932215434" sldId="314"/>
            <ac:spMk id="3" creationId="{DA46586B-6AC5-340F-7166-5C96D6831B86}"/>
          </ac:spMkLst>
        </pc:spChg>
      </pc:sldChg>
      <pc:sldChg chg="modSp mod">
        <pc:chgData name="Caroline Stampfel" userId="c637ca58-0f79-49d9-a382-e05cec424872" providerId="ADAL" clId="{9080293D-2114-45D4-9862-87371768C143}" dt="2026-08-27T17:23:35.386" v="2286" actId="20577"/>
        <pc:sldMkLst>
          <pc:docMk/>
          <pc:sldMk cId="2201490325" sldId="315"/>
        </pc:sldMkLst>
        <pc:spChg chg="mod">
          <ac:chgData name="Caroline Stampfel" userId="c637ca58-0f79-49d9-a382-e05cec424872" providerId="ADAL" clId="{9080293D-2114-45D4-9862-87371768C143}" dt="2026-08-27T17:23:35.386" v="2286" actId="20577"/>
          <ac:spMkLst>
            <pc:docMk/>
            <pc:sldMk cId="2201490325" sldId="315"/>
            <ac:spMk id="3" creationId="{3D434D84-0896-BA69-E0A1-6BCD884C5052}"/>
          </ac:spMkLst>
        </pc:spChg>
      </pc:sldChg>
      <pc:sldChg chg="addSp modSp mod">
        <pc:chgData name="Caroline Stampfel" userId="c637ca58-0f79-49d9-a382-e05cec424872" providerId="ADAL" clId="{9080293D-2114-45D4-9862-87371768C143}" dt="2026-08-27T17:41:04.456" v="2617" actId="14100"/>
        <pc:sldMkLst>
          <pc:docMk/>
          <pc:sldMk cId="1880408437" sldId="316"/>
        </pc:sldMkLst>
        <pc:spChg chg="mod">
          <ac:chgData name="Caroline Stampfel" userId="c637ca58-0f79-49d9-a382-e05cec424872" providerId="ADAL" clId="{9080293D-2114-45D4-9862-87371768C143}" dt="2026-08-27T17:28:20.084" v="2434" actId="20577"/>
          <ac:spMkLst>
            <pc:docMk/>
            <pc:sldMk cId="1880408437" sldId="316"/>
            <ac:spMk id="3" creationId="{603AE26A-DA61-471F-852D-C96FB6388484}"/>
          </ac:spMkLst>
        </pc:spChg>
        <pc:spChg chg="add mod">
          <ac:chgData name="Caroline Stampfel" userId="c637ca58-0f79-49d9-a382-e05cec424872" providerId="ADAL" clId="{9080293D-2114-45D4-9862-87371768C143}" dt="2026-08-27T17:41:04.456" v="2617" actId="14100"/>
          <ac:spMkLst>
            <pc:docMk/>
            <pc:sldMk cId="1880408437" sldId="316"/>
            <ac:spMk id="5" creationId="{8CBEF6A5-2E3D-F7D4-2149-BA4AA56D78E0}"/>
          </ac:spMkLst>
        </pc:spChg>
      </pc:sldChg>
      <pc:sldChg chg="addSp modSp mod">
        <pc:chgData name="Caroline Stampfel" userId="c637ca58-0f79-49d9-a382-e05cec424872" providerId="ADAL" clId="{9080293D-2114-45D4-9862-87371768C143}" dt="2026-08-27T17:41:10.567" v="2618" actId="2711"/>
        <pc:sldMkLst>
          <pc:docMk/>
          <pc:sldMk cId="3002878175" sldId="317"/>
        </pc:sldMkLst>
        <pc:spChg chg="mod">
          <ac:chgData name="Caroline Stampfel" userId="c637ca58-0f79-49d9-a382-e05cec424872" providerId="ADAL" clId="{9080293D-2114-45D4-9862-87371768C143}" dt="2026-08-27T17:30:48.186" v="2444" actId="20577"/>
          <ac:spMkLst>
            <pc:docMk/>
            <pc:sldMk cId="3002878175" sldId="317"/>
            <ac:spMk id="3" creationId="{9CBCC7B3-8D23-0212-8040-F063B7B4F943}"/>
          </ac:spMkLst>
        </pc:spChg>
        <pc:spChg chg="add mod">
          <ac:chgData name="Caroline Stampfel" userId="c637ca58-0f79-49d9-a382-e05cec424872" providerId="ADAL" clId="{9080293D-2114-45D4-9862-87371768C143}" dt="2026-08-27T17:41:10.567" v="2618" actId="2711"/>
          <ac:spMkLst>
            <pc:docMk/>
            <pc:sldMk cId="3002878175" sldId="317"/>
            <ac:spMk id="5" creationId="{E73F403F-5B5D-5D0F-D283-8019778ABAC3}"/>
          </ac:spMkLst>
        </pc:spChg>
      </pc:sldChg>
      <pc:sldChg chg="modSp mod">
        <pc:chgData name="Caroline Stampfel" userId="c637ca58-0f79-49d9-a382-e05cec424872" providerId="ADAL" clId="{9080293D-2114-45D4-9862-87371768C143}" dt="2026-08-27T17:32:13.452" v="2457" actId="20577"/>
        <pc:sldMkLst>
          <pc:docMk/>
          <pc:sldMk cId="3874056174" sldId="318"/>
        </pc:sldMkLst>
        <pc:spChg chg="mod">
          <ac:chgData name="Caroline Stampfel" userId="c637ca58-0f79-49d9-a382-e05cec424872" providerId="ADAL" clId="{9080293D-2114-45D4-9862-87371768C143}" dt="2026-08-27T17:32:13.452" v="2457" actId="20577"/>
          <ac:spMkLst>
            <pc:docMk/>
            <pc:sldMk cId="3874056174" sldId="318"/>
            <ac:spMk id="3" creationId="{82E694CC-C333-693D-3632-3102E50FAA88}"/>
          </ac:spMkLst>
        </pc:spChg>
      </pc:sldChg>
      <pc:sldChg chg="modSp mod">
        <pc:chgData name="Caroline Stampfel" userId="c637ca58-0f79-49d9-a382-e05cec424872" providerId="ADAL" clId="{9080293D-2114-45D4-9862-87371768C143}" dt="2026-08-27T17:32:47.783" v="2502" actId="6549"/>
        <pc:sldMkLst>
          <pc:docMk/>
          <pc:sldMk cId="641112496" sldId="319"/>
        </pc:sldMkLst>
        <pc:spChg chg="mod">
          <ac:chgData name="Caroline Stampfel" userId="c637ca58-0f79-49d9-a382-e05cec424872" providerId="ADAL" clId="{9080293D-2114-45D4-9862-87371768C143}" dt="2026-08-27T17:32:47.783" v="2502" actId="6549"/>
          <ac:spMkLst>
            <pc:docMk/>
            <pc:sldMk cId="641112496" sldId="319"/>
            <ac:spMk id="3" creationId="{88388170-AEB8-4A87-FBFC-A4D90422DAC8}"/>
          </ac:spMkLst>
        </pc:spChg>
      </pc:sldChg>
      <pc:sldChg chg="delSp modSp mod">
        <pc:chgData name="Caroline Stampfel" userId="c637ca58-0f79-49d9-a382-e05cec424872" providerId="ADAL" clId="{9080293D-2114-45D4-9862-87371768C143}" dt="2026-08-26T14:33:57.213" v="245" actId="1076"/>
        <pc:sldMkLst>
          <pc:docMk/>
          <pc:sldMk cId="868415477" sldId="323"/>
        </pc:sldMkLst>
        <pc:spChg chg="mod">
          <ac:chgData name="Caroline Stampfel" userId="c637ca58-0f79-49d9-a382-e05cec424872" providerId="ADAL" clId="{9080293D-2114-45D4-9862-87371768C143}" dt="2026-08-26T14:33:57.213" v="245" actId="1076"/>
          <ac:spMkLst>
            <pc:docMk/>
            <pc:sldMk cId="868415477" sldId="323"/>
            <ac:spMk id="2" creationId="{4990B111-18E9-AD80-32FF-E3FF837676F9}"/>
          </ac:spMkLst>
        </pc:spChg>
        <pc:picChg chg="del">
          <ac:chgData name="Caroline Stampfel" userId="c637ca58-0f79-49d9-a382-e05cec424872" providerId="ADAL" clId="{9080293D-2114-45D4-9862-87371768C143}" dt="2026-08-26T14:33:51.287" v="243" actId="478"/>
          <ac:picMkLst>
            <pc:docMk/>
            <pc:sldMk cId="868415477" sldId="323"/>
            <ac:picMk id="3" creationId="{636878D9-8D25-7D9B-B279-7A16A88D588B}"/>
          </ac:picMkLst>
        </pc:picChg>
      </pc:sldChg>
      <pc:sldChg chg="modSp add mod">
        <pc:chgData name="Caroline Stampfel" userId="c637ca58-0f79-49d9-a382-e05cec424872" providerId="ADAL" clId="{9080293D-2114-45D4-9862-87371768C143}" dt="2026-08-26T14:28:59.288" v="162" actId="20577"/>
        <pc:sldMkLst>
          <pc:docMk/>
          <pc:sldMk cId="1566008347" sldId="364"/>
        </pc:sldMkLst>
        <pc:spChg chg="mod">
          <ac:chgData name="Caroline Stampfel" userId="c637ca58-0f79-49d9-a382-e05cec424872" providerId="ADAL" clId="{9080293D-2114-45D4-9862-87371768C143}" dt="2026-08-26T14:28:49.835" v="161" actId="1076"/>
          <ac:spMkLst>
            <pc:docMk/>
            <pc:sldMk cId="1566008347" sldId="364"/>
            <ac:spMk id="2" creationId="{3E425D18-7A9F-3090-B253-285CB34601D5}"/>
          </ac:spMkLst>
        </pc:spChg>
        <pc:spChg chg="mod">
          <ac:chgData name="Caroline Stampfel" userId="c637ca58-0f79-49d9-a382-e05cec424872" providerId="ADAL" clId="{9080293D-2114-45D4-9862-87371768C143}" dt="2026-08-26T14:28:59.288" v="162" actId="20577"/>
          <ac:spMkLst>
            <pc:docMk/>
            <pc:sldMk cId="1566008347" sldId="364"/>
            <ac:spMk id="3" creationId="{FA6ED67E-BB38-8469-0098-A092DD21FCB2}"/>
          </ac:spMkLst>
        </pc:spChg>
      </pc:sldChg>
      <pc:sldChg chg="modSp new mod">
        <pc:chgData name="Caroline Stampfel" userId="c637ca58-0f79-49d9-a382-e05cec424872" providerId="ADAL" clId="{9080293D-2114-45D4-9862-87371768C143}" dt="2026-08-26T16:56:40.937" v="1349" actId="27636"/>
        <pc:sldMkLst>
          <pc:docMk/>
          <pc:sldMk cId="1097836479" sldId="365"/>
        </pc:sldMkLst>
        <pc:spChg chg="mod">
          <ac:chgData name="Caroline Stampfel" userId="c637ca58-0f79-49d9-a382-e05cec424872" providerId="ADAL" clId="{9080293D-2114-45D4-9862-87371768C143}" dt="2026-08-26T16:56:34.617" v="1347" actId="20577"/>
          <ac:spMkLst>
            <pc:docMk/>
            <pc:sldMk cId="1097836479" sldId="365"/>
            <ac:spMk id="2" creationId="{144D50AB-3EEA-7233-BABE-F1BF8818EC9D}"/>
          </ac:spMkLst>
        </pc:spChg>
        <pc:spChg chg="mod">
          <ac:chgData name="Caroline Stampfel" userId="c637ca58-0f79-49d9-a382-e05cec424872" providerId="ADAL" clId="{9080293D-2114-45D4-9862-87371768C143}" dt="2026-08-26T16:56:40.937" v="1349" actId="27636"/>
          <ac:spMkLst>
            <pc:docMk/>
            <pc:sldMk cId="1097836479" sldId="365"/>
            <ac:spMk id="3" creationId="{6414FA9A-EB49-7702-97CA-29AC5D168488}"/>
          </ac:spMkLst>
        </pc:spChg>
      </pc:sldChg>
      <pc:sldChg chg="modSp new mod">
        <pc:chgData name="Caroline Stampfel" userId="c637ca58-0f79-49d9-a382-e05cec424872" providerId="ADAL" clId="{9080293D-2114-45D4-9862-87371768C143}" dt="2026-08-26T14:46:09.549" v="309" actId="27636"/>
        <pc:sldMkLst>
          <pc:docMk/>
          <pc:sldMk cId="1528058753" sldId="366"/>
        </pc:sldMkLst>
        <pc:spChg chg="mod">
          <ac:chgData name="Caroline Stampfel" userId="c637ca58-0f79-49d9-a382-e05cec424872" providerId="ADAL" clId="{9080293D-2114-45D4-9862-87371768C143}" dt="2026-08-26T14:43:30.101" v="290"/>
          <ac:spMkLst>
            <pc:docMk/>
            <pc:sldMk cId="1528058753" sldId="366"/>
            <ac:spMk id="2" creationId="{3008F386-66BB-2489-5CBB-BC32E356D25A}"/>
          </ac:spMkLst>
        </pc:spChg>
        <pc:spChg chg="mod">
          <ac:chgData name="Caroline Stampfel" userId="c637ca58-0f79-49d9-a382-e05cec424872" providerId="ADAL" clId="{9080293D-2114-45D4-9862-87371768C143}" dt="2026-08-26T14:46:09.549" v="309" actId="27636"/>
          <ac:spMkLst>
            <pc:docMk/>
            <pc:sldMk cId="1528058753" sldId="366"/>
            <ac:spMk id="3" creationId="{8B7DDFBB-442D-ADEE-F1DA-FE49EDF8DC6C}"/>
          </ac:spMkLst>
        </pc:spChg>
      </pc:sldChg>
      <pc:sldChg chg="modSp new mod">
        <pc:chgData name="Caroline Stampfel" userId="c637ca58-0f79-49d9-a382-e05cec424872" providerId="ADAL" clId="{9080293D-2114-45D4-9862-87371768C143}" dt="2026-08-26T14:46:33.173" v="314" actId="27636"/>
        <pc:sldMkLst>
          <pc:docMk/>
          <pc:sldMk cId="2713983483" sldId="367"/>
        </pc:sldMkLst>
        <pc:spChg chg="mod">
          <ac:chgData name="Caroline Stampfel" userId="c637ca58-0f79-49d9-a382-e05cec424872" providerId="ADAL" clId="{9080293D-2114-45D4-9862-87371768C143}" dt="2026-08-26T14:43:40.221" v="293"/>
          <ac:spMkLst>
            <pc:docMk/>
            <pc:sldMk cId="2713983483" sldId="367"/>
            <ac:spMk id="2" creationId="{CD3E5D36-D688-1AFB-E8CA-0FBFCEC75659}"/>
          </ac:spMkLst>
        </pc:spChg>
        <pc:spChg chg="mod">
          <ac:chgData name="Caroline Stampfel" userId="c637ca58-0f79-49d9-a382-e05cec424872" providerId="ADAL" clId="{9080293D-2114-45D4-9862-87371768C143}" dt="2026-08-26T14:46:33.173" v="314" actId="27636"/>
          <ac:spMkLst>
            <pc:docMk/>
            <pc:sldMk cId="2713983483" sldId="367"/>
            <ac:spMk id="3" creationId="{15634A4C-5156-429B-7654-E6BCC247E479}"/>
          </ac:spMkLst>
        </pc:spChg>
      </pc:sldChg>
      <pc:sldChg chg="addSp delSp modSp new mod">
        <pc:chgData name="Caroline Stampfel" userId="c637ca58-0f79-49d9-a382-e05cec424872" providerId="ADAL" clId="{9080293D-2114-45D4-9862-87371768C143}" dt="2026-08-26T20:35:07.521" v="1891" actId="962"/>
        <pc:sldMkLst>
          <pc:docMk/>
          <pc:sldMk cId="1375310187" sldId="368"/>
        </pc:sldMkLst>
        <pc:spChg chg="del">
          <ac:chgData name="Caroline Stampfel" userId="c637ca58-0f79-49d9-a382-e05cec424872" providerId="ADAL" clId="{9080293D-2114-45D4-9862-87371768C143}" dt="2026-08-26T15:10:21.558" v="439" actId="478"/>
          <ac:spMkLst>
            <pc:docMk/>
            <pc:sldMk cId="1375310187" sldId="368"/>
            <ac:spMk id="2" creationId="{AB5E0171-842B-061D-7CCF-DF02B195611A}"/>
          </ac:spMkLst>
        </pc:spChg>
        <pc:spChg chg="del">
          <ac:chgData name="Caroline Stampfel" userId="c637ca58-0f79-49d9-a382-e05cec424872" providerId="ADAL" clId="{9080293D-2114-45D4-9862-87371768C143}" dt="2026-08-26T15:10:22.868" v="440" actId="478"/>
          <ac:spMkLst>
            <pc:docMk/>
            <pc:sldMk cId="1375310187" sldId="368"/>
            <ac:spMk id="3" creationId="{302DE841-380D-7E3D-E58A-8D4988D3C394}"/>
          </ac:spMkLst>
        </pc:spChg>
        <pc:picChg chg="add del mod modCrop">
          <ac:chgData name="Caroline Stampfel" userId="c637ca58-0f79-49d9-a382-e05cec424872" providerId="ADAL" clId="{9080293D-2114-45D4-9862-87371768C143}" dt="2026-08-26T20:21:48.467" v="1673" actId="478"/>
          <ac:picMkLst>
            <pc:docMk/>
            <pc:sldMk cId="1375310187" sldId="368"/>
            <ac:picMk id="5" creationId="{49AC5662-813E-53BA-F23B-E2DC733A300A}"/>
          </ac:picMkLst>
        </pc:picChg>
        <pc:picChg chg="add mod">
          <ac:chgData name="Caroline Stampfel" userId="c637ca58-0f79-49d9-a382-e05cec424872" providerId="ADAL" clId="{9080293D-2114-45D4-9862-87371768C143}" dt="2026-08-26T20:35:07.521" v="1891" actId="962"/>
          <ac:picMkLst>
            <pc:docMk/>
            <pc:sldMk cId="1375310187" sldId="368"/>
            <ac:picMk id="7" creationId="{7AB07721-97FE-DD82-7C31-DE9D9F2D2555}"/>
          </ac:picMkLst>
        </pc:picChg>
      </pc:sldChg>
      <pc:sldChg chg="addSp delSp modSp new mod">
        <pc:chgData name="Caroline Stampfel" userId="c637ca58-0f79-49d9-a382-e05cec424872" providerId="ADAL" clId="{9080293D-2114-45D4-9862-87371768C143}" dt="2026-08-26T20:35:42.944" v="2003" actId="962"/>
        <pc:sldMkLst>
          <pc:docMk/>
          <pc:sldMk cId="4009220566" sldId="369"/>
        </pc:sldMkLst>
        <pc:spChg chg="del">
          <ac:chgData name="Caroline Stampfel" userId="c637ca58-0f79-49d9-a382-e05cec424872" providerId="ADAL" clId="{9080293D-2114-45D4-9862-87371768C143}" dt="2026-08-26T15:14:31.580" v="929" actId="478"/>
          <ac:spMkLst>
            <pc:docMk/>
            <pc:sldMk cId="4009220566" sldId="369"/>
            <ac:spMk id="2" creationId="{7489E099-EE8A-2E14-9D9C-B198CF6C57DC}"/>
          </ac:spMkLst>
        </pc:spChg>
        <pc:spChg chg="del">
          <ac:chgData name="Caroline Stampfel" userId="c637ca58-0f79-49d9-a382-e05cec424872" providerId="ADAL" clId="{9080293D-2114-45D4-9862-87371768C143}" dt="2026-08-26T15:14:32.827" v="930" actId="478"/>
          <ac:spMkLst>
            <pc:docMk/>
            <pc:sldMk cId="4009220566" sldId="369"/>
            <ac:spMk id="3" creationId="{9ECEB177-4233-3076-CEE9-5214E7983EA2}"/>
          </ac:spMkLst>
        </pc:spChg>
        <pc:picChg chg="add mod modCrop">
          <ac:chgData name="Caroline Stampfel" userId="c637ca58-0f79-49d9-a382-e05cec424872" providerId="ADAL" clId="{9080293D-2114-45D4-9862-87371768C143}" dt="2026-08-26T20:35:42.944" v="2003" actId="962"/>
          <ac:picMkLst>
            <pc:docMk/>
            <pc:sldMk cId="4009220566" sldId="369"/>
            <ac:picMk id="5" creationId="{C34578D1-2FF4-86E0-EF9C-C062B63AA316}"/>
          </ac:picMkLst>
        </pc:picChg>
      </pc:sldChg>
      <pc:sldChg chg="modSp new mod">
        <pc:chgData name="Caroline Stampfel" userId="c637ca58-0f79-49d9-a382-e05cec424872" providerId="ADAL" clId="{9080293D-2114-45D4-9862-87371768C143}" dt="2026-08-26T19:27:56.442" v="1564" actId="20577"/>
        <pc:sldMkLst>
          <pc:docMk/>
          <pc:sldMk cId="3854823416" sldId="370"/>
        </pc:sldMkLst>
        <pc:spChg chg="mod">
          <ac:chgData name="Caroline Stampfel" userId="c637ca58-0f79-49d9-a382-e05cec424872" providerId="ADAL" clId="{9080293D-2114-45D4-9862-87371768C143}" dt="2026-08-26T16:58:23.802" v="1498" actId="20577"/>
          <ac:spMkLst>
            <pc:docMk/>
            <pc:sldMk cId="3854823416" sldId="370"/>
            <ac:spMk id="2" creationId="{31CA61FA-F27E-7AE2-8F30-11125D6D95D7}"/>
          </ac:spMkLst>
        </pc:spChg>
        <pc:spChg chg="mod">
          <ac:chgData name="Caroline Stampfel" userId="c637ca58-0f79-49d9-a382-e05cec424872" providerId="ADAL" clId="{9080293D-2114-45D4-9862-87371768C143}" dt="2026-08-26T19:27:56.442" v="1564" actId="20577"/>
          <ac:spMkLst>
            <pc:docMk/>
            <pc:sldMk cId="3854823416" sldId="370"/>
            <ac:spMk id="3" creationId="{A5FF6BF8-E81D-7881-CA93-5F22A680FF4E}"/>
          </ac:spMkLst>
        </pc:spChg>
      </pc:sldChg>
      <pc:sldChg chg="new del">
        <pc:chgData name="Caroline Stampfel" userId="c637ca58-0f79-49d9-a382-e05cec424872" providerId="ADAL" clId="{9080293D-2114-45D4-9862-87371768C143}" dt="2026-08-26T19:47:20.088" v="1578" actId="680"/>
        <pc:sldMkLst>
          <pc:docMk/>
          <pc:sldMk cId="331566334" sldId="371"/>
        </pc:sldMkLst>
      </pc:sldChg>
      <pc:sldChg chg="modSp add mod">
        <pc:chgData name="Caroline Stampfel" userId="c637ca58-0f79-49d9-a382-e05cec424872" providerId="ADAL" clId="{9080293D-2114-45D4-9862-87371768C143}" dt="2026-08-26T19:52:12" v="1672" actId="20577"/>
        <pc:sldMkLst>
          <pc:docMk/>
          <pc:sldMk cId="1513170369" sldId="371"/>
        </pc:sldMkLst>
        <pc:spChg chg="mod">
          <ac:chgData name="Caroline Stampfel" userId="c637ca58-0f79-49d9-a382-e05cec424872" providerId="ADAL" clId="{9080293D-2114-45D4-9862-87371768C143}" dt="2026-08-26T19:47:47.658" v="1605" actId="20577"/>
          <ac:spMkLst>
            <pc:docMk/>
            <pc:sldMk cId="1513170369" sldId="371"/>
            <ac:spMk id="2" creationId="{B894E855-C856-9E62-82ED-709082F3B4E2}"/>
          </ac:spMkLst>
        </pc:spChg>
        <pc:spChg chg="mod">
          <ac:chgData name="Caroline Stampfel" userId="c637ca58-0f79-49d9-a382-e05cec424872" providerId="ADAL" clId="{9080293D-2114-45D4-9862-87371768C143}" dt="2026-08-26T19:52:12" v="1672" actId="20577"/>
          <ac:spMkLst>
            <pc:docMk/>
            <pc:sldMk cId="1513170369" sldId="371"/>
            <ac:spMk id="3" creationId="{440EFB31-864A-CB8D-6F9E-D1F2A7AF987D}"/>
          </ac:spMkLst>
        </pc:spChg>
      </pc:sldChg>
      <pc:sldChg chg="addSp delSp modSp new del mod">
        <pc:chgData name="Caroline Stampfel" userId="c637ca58-0f79-49d9-a382-e05cec424872" providerId="ADAL" clId="{9080293D-2114-45D4-9862-87371768C143}" dt="2026-08-26T20:36:37.916" v="2007" actId="47"/>
        <pc:sldMkLst>
          <pc:docMk/>
          <pc:sldMk cId="506696716" sldId="372"/>
        </pc:sldMkLst>
        <pc:spChg chg="del">
          <ac:chgData name="Caroline Stampfel" userId="c637ca58-0f79-49d9-a382-e05cec424872" providerId="ADAL" clId="{9080293D-2114-45D4-9862-87371768C143}" dt="2026-08-26T20:22:42.901" v="1676" actId="478"/>
          <ac:spMkLst>
            <pc:docMk/>
            <pc:sldMk cId="506696716" sldId="372"/>
            <ac:spMk id="2" creationId="{677B7B15-0AFF-DC08-615A-263D05129237}"/>
          </ac:spMkLst>
        </pc:spChg>
        <pc:spChg chg="del">
          <ac:chgData name="Caroline Stampfel" userId="c637ca58-0f79-49d9-a382-e05cec424872" providerId="ADAL" clId="{9080293D-2114-45D4-9862-87371768C143}" dt="2026-08-26T20:22:44.264" v="1677" actId="478"/>
          <ac:spMkLst>
            <pc:docMk/>
            <pc:sldMk cId="506696716" sldId="372"/>
            <ac:spMk id="3" creationId="{04246F3F-F65F-083A-6984-BEE3FF103DDB}"/>
          </ac:spMkLst>
        </pc:spChg>
        <pc:picChg chg="add mod">
          <ac:chgData name="Caroline Stampfel" userId="c637ca58-0f79-49d9-a382-e05cec424872" providerId="ADAL" clId="{9080293D-2114-45D4-9862-87371768C143}" dt="2026-08-26T20:22:49.472" v="1680" actId="1076"/>
          <ac:picMkLst>
            <pc:docMk/>
            <pc:sldMk cId="506696716" sldId="372"/>
            <ac:picMk id="5" creationId="{A34E236C-C86A-2ECB-A868-2621A244300B}"/>
          </ac:picMkLst>
        </pc:picChg>
      </pc:sldChg>
      <pc:sldChg chg="new del">
        <pc:chgData name="Caroline Stampfel" userId="c637ca58-0f79-49d9-a382-e05cec424872" providerId="ADAL" clId="{9080293D-2114-45D4-9862-87371768C143}" dt="2026-08-26T20:38:06.409" v="2012" actId="680"/>
        <pc:sldMkLst>
          <pc:docMk/>
          <pc:sldMk cId="614825468" sldId="372"/>
        </pc:sldMkLst>
      </pc:sldChg>
      <pc:sldChg chg="add">
        <pc:chgData name="Caroline Stampfel" userId="c637ca58-0f79-49d9-a382-e05cec424872" providerId="ADAL" clId="{9080293D-2114-45D4-9862-87371768C143}" dt="2026-08-26T20:38:09.748" v="2013" actId="2890"/>
        <pc:sldMkLst>
          <pc:docMk/>
          <pc:sldMk cId="3717891062" sldId="372"/>
        </pc:sldMkLst>
      </pc:sldChg>
      <pc:sldChg chg="modSp new mod ord">
        <pc:chgData name="Caroline Stampfel" userId="c637ca58-0f79-49d9-a382-e05cec424872" providerId="ADAL" clId="{9080293D-2114-45D4-9862-87371768C143}" dt="2026-08-26T20:40:06.452" v="2261" actId="20577"/>
        <pc:sldMkLst>
          <pc:docMk/>
          <pc:sldMk cId="1376353596" sldId="373"/>
        </pc:sldMkLst>
        <pc:spChg chg="mod">
          <ac:chgData name="Caroline Stampfel" userId="c637ca58-0f79-49d9-a382-e05cec424872" providerId="ADAL" clId="{9080293D-2114-45D4-9862-87371768C143}" dt="2026-08-26T20:39:14.973" v="2069" actId="20577"/>
          <ac:spMkLst>
            <pc:docMk/>
            <pc:sldMk cId="1376353596" sldId="373"/>
            <ac:spMk id="2" creationId="{F1D2069E-CFC1-765B-AD63-22C573BAE065}"/>
          </ac:spMkLst>
        </pc:spChg>
        <pc:spChg chg="mod">
          <ac:chgData name="Caroline Stampfel" userId="c637ca58-0f79-49d9-a382-e05cec424872" providerId="ADAL" clId="{9080293D-2114-45D4-9862-87371768C143}" dt="2026-08-26T20:40:06.452" v="2261" actId="20577"/>
          <ac:spMkLst>
            <pc:docMk/>
            <pc:sldMk cId="1376353596" sldId="373"/>
            <ac:spMk id="3" creationId="{1C6F1BC1-68F8-FB0B-1613-F87312687D1B}"/>
          </ac:spMkLst>
        </pc:spChg>
      </pc:sldChg>
      <pc:sldChg chg="addSp delSp modSp new del mod">
        <pc:chgData name="Caroline Stampfel" userId="c637ca58-0f79-49d9-a382-e05cec424872" providerId="ADAL" clId="{9080293D-2114-45D4-9862-87371768C143}" dt="2026-08-26T20:36:38.919" v="2008" actId="47"/>
        <pc:sldMkLst>
          <pc:docMk/>
          <pc:sldMk cId="1806283200" sldId="373"/>
        </pc:sldMkLst>
        <pc:spChg chg="del">
          <ac:chgData name="Caroline Stampfel" userId="c637ca58-0f79-49d9-a382-e05cec424872" providerId="ADAL" clId="{9080293D-2114-45D4-9862-87371768C143}" dt="2026-08-26T20:23:23.933" v="1682" actId="478"/>
          <ac:spMkLst>
            <pc:docMk/>
            <pc:sldMk cId="1806283200" sldId="373"/>
            <ac:spMk id="2" creationId="{1E04F6C3-C5A9-1E05-DE72-FDF26B3A9148}"/>
          </ac:spMkLst>
        </pc:spChg>
        <pc:spChg chg="del">
          <ac:chgData name="Caroline Stampfel" userId="c637ca58-0f79-49d9-a382-e05cec424872" providerId="ADAL" clId="{9080293D-2114-45D4-9862-87371768C143}" dt="2026-08-26T20:23:25.178" v="1683" actId="478"/>
          <ac:spMkLst>
            <pc:docMk/>
            <pc:sldMk cId="1806283200" sldId="373"/>
            <ac:spMk id="3" creationId="{2C97DADC-9E6F-E006-5DB3-720E68E5A53B}"/>
          </ac:spMkLst>
        </pc:spChg>
        <pc:picChg chg="add mod">
          <ac:chgData name="Caroline Stampfel" userId="c637ca58-0f79-49d9-a382-e05cec424872" providerId="ADAL" clId="{9080293D-2114-45D4-9862-87371768C143}" dt="2026-08-26T20:23:33.584" v="1687" actId="1076"/>
          <ac:picMkLst>
            <pc:docMk/>
            <pc:sldMk cId="1806283200" sldId="373"/>
            <ac:picMk id="5" creationId="{4A98F6C4-B65E-DDA0-6777-FA152B69B086}"/>
          </ac:picMkLst>
        </pc:picChg>
      </pc:sldChg>
      <pc:sldChg chg="addSp delSp modSp new del mod">
        <pc:chgData name="Caroline Stampfel" userId="c637ca58-0f79-49d9-a382-e05cec424872" providerId="ADAL" clId="{9080293D-2114-45D4-9862-87371768C143}" dt="2026-08-26T20:36:40.210" v="2009" actId="47"/>
        <pc:sldMkLst>
          <pc:docMk/>
          <pc:sldMk cId="730734087" sldId="374"/>
        </pc:sldMkLst>
        <pc:spChg chg="del">
          <ac:chgData name="Caroline Stampfel" userId="c637ca58-0f79-49d9-a382-e05cec424872" providerId="ADAL" clId="{9080293D-2114-45D4-9862-87371768C143}" dt="2026-08-26T20:23:39.571" v="1689" actId="478"/>
          <ac:spMkLst>
            <pc:docMk/>
            <pc:sldMk cId="730734087" sldId="374"/>
            <ac:spMk id="2" creationId="{5474A9DE-3236-3CD2-FFFD-44F6DA0DB1A7}"/>
          </ac:spMkLst>
        </pc:spChg>
        <pc:spChg chg="del">
          <ac:chgData name="Caroline Stampfel" userId="c637ca58-0f79-49d9-a382-e05cec424872" providerId="ADAL" clId="{9080293D-2114-45D4-9862-87371768C143}" dt="2026-08-26T20:23:40.806" v="1690" actId="478"/>
          <ac:spMkLst>
            <pc:docMk/>
            <pc:sldMk cId="730734087" sldId="374"/>
            <ac:spMk id="3" creationId="{EF317E3B-91DB-E74D-66F5-AE9F818491C5}"/>
          </ac:spMkLst>
        </pc:spChg>
        <pc:picChg chg="add mod">
          <ac:chgData name="Caroline Stampfel" userId="c637ca58-0f79-49d9-a382-e05cec424872" providerId="ADAL" clId="{9080293D-2114-45D4-9862-87371768C143}" dt="2026-08-26T20:24:17.915" v="1695" actId="1076"/>
          <ac:picMkLst>
            <pc:docMk/>
            <pc:sldMk cId="730734087" sldId="374"/>
            <ac:picMk id="5" creationId="{7D9BF2CA-93E2-C2DA-2717-1C1FF28FCE69}"/>
          </ac:picMkLst>
        </pc:picChg>
      </pc:sldChg>
      <pc:sldChg chg="add">
        <pc:chgData name="Caroline Stampfel" userId="c637ca58-0f79-49d9-a382-e05cec424872" providerId="ADAL" clId="{9080293D-2114-45D4-9862-87371768C143}" dt="2026-08-27T19:23:31.691" v="3339"/>
        <pc:sldMkLst>
          <pc:docMk/>
          <pc:sldMk cId="1586864167" sldId="374"/>
        </pc:sldMkLst>
      </pc:sldChg>
      <pc:sldChg chg="addSp delSp modSp new del mod">
        <pc:chgData name="Caroline Stampfel" userId="c637ca58-0f79-49d9-a382-e05cec424872" providerId="ADAL" clId="{9080293D-2114-45D4-9862-87371768C143}" dt="2026-08-26T20:36:40.947" v="2010" actId="47"/>
        <pc:sldMkLst>
          <pc:docMk/>
          <pc:sldMk cId="2687135751" sldId="375"/>
        </pc:sldMkLst>
        <pc:spChg chg="del">
          <ac:chgData name="Caroline Stampfel" userId="c637ca58-0f79-49d9-a382-e05cec424872" providerId="ADAL" clId="{9080293D-2114-45D4-9862-87371768C143}" dt="2026-08-26T20:24:23.594" v="1697" actId="478"/>
          <ac:spMkLst>
            <pc:docMk/>
            <pc:sldMk cId="2687135751" sldId="375"/>
            <ac:spMk id="2" creationId="{C5364AD7-6DFA-4D80-C6CD-D1D9D529B88B}"/>
          </ac:spMkLst>
        </pc:spChg>
        <pc:spChg chg="del">
          <ac:chgData name="Caroline Stampfel" userId="c637ca58-0f79-49d9-a382-e05cec424872" providerId="ADAL" clId="{9080293D-2114-45D4-9862-87371768C143}" dt="2026-08-26T20:24:25.216" v="1698" actId="478"/>
          <ac:spMkLst>
            <pc:docMk/>
            <pc:sldMk cId="2687135751" sldId="375"/>
            <ac:spMk id="3" creationId="{7C53F20E-CC9B-923E-50E4-9566188F7E79}"/>
          </ac:spMkLst>
        </pc:spChg>
        <pc:picChg chg="add mod">
          <ac:chgData name="Caroline Stampfel" userId="c637ca58-0f79-49d9-a382-e05cec424872" providerId="ADAL" clId="{9080293D-2114-45D4-9862-87371768C143}" dt="2026-08-26T20:24:50.756" v="1705" actId="1076"/>
          <ac:picMkLst>
            <pc:docMk/>
            <pc:sldMk cId="2687135751" sldId="375"/>
            <ac:picMk id="5" creationId="{94231388-F211-D81B-F725-6F808B348FE9}"/>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6EF98B-E2E0-41E7-BD6C-341C7A88D3A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4CD88E37-0175-4B15-AC9C-9E04A073E933}">
      <dgm:prSet/>
      <dgm:spPr/>
      <dgm:t>
        <a:bodyPr/>
        <a:lstStyle/>
        <a:p>
          <a:r>
            <a:rPr lang="en-US"/>
            <a:t>We will be in-person only in Washington, DC</a:t>
          </a:r>
        </a:p>
      </dgm:t>
    </dgm:pt>
    <dgm:pt modelId="{DFF04A04-C938-4D26-923A-B7BE54432F98}" type="parTrans" cxnId="{DBD8AE3F-A420-4618-98F2-8923F0A0E2CE}">
      <dgm:prSet/>
      <dgm:spPr/>
      <dgm:t>
        <a:bodyPr/>
        <a:lstStyle/>
        <a:p>
          <a:endParaRPr lang="en-US"/>
        </a:p>
      </dgm:t>
    </dgm:pt>
    <dgm:pt modelId="{F5088D34-99E0-412A-A612-4F88E0D47F6D}" type="sibTrans" cxnId="{DBD8AE3F-A420-4618-98F2-8923F0A0E2CE}">
      <dgm:prSet/>
      <dgm:spPr/>
      <dgm:t>
        <a:bodyPr/>
        <a:lstStyle/>
        <a:p>
          <a:endParaRPr lang="en-US"/>
        </a:p>
      </dgm:t>
    </dgm:pt>
    <dgm:pt modelId="{CA7C0335-DDD3-4DCA-BE7B-B82402439707}">
      <dgm:prSet/>
      <dgm:spPr/>
      <dgm:t>
        <a:bodyPr/>
        <a:lstStyle/>
        <a:p>
          <a:r>
            <a:rPr lang="en-US"/>
            <a:t>Venue: The Westin Washington DC Downtown</a:t>
          </a:r>
        </a:p>
      </dgm:t>
    </dgm:pt>
    <dgm:pt modelId="{6118B163-B247-48CB-AF8A-49AB5F1BC68B}" type="parTrans" cxnId="{C633026E-FB06-41B3-BB3D-FFFCB7EF3431}">
      <dgm:prSet/>
      <dgm:spPr/>
      <dgm:t>
        <a:bodyPr/>
        <a:lstStyle/>
        <a:p>
          <a:endParaRPr lang="en-US"/>
        </a:p>
      </dgm:t>
    </dgm:pt>
    <dgm:pt modelId="{BCD42106-0BCD-43EC-B5D4-E854E8D42E27}" type="sibTrans" cxnId="{C633026E-FB06-41B3-BB3D-FFFCB7EF3431}">
      <dgm:prSet/>
      <dgm:spPr/>
      <dgm:t>
        <a:bodyPr/>
        <a:lstStyle/>
        <a:p>
          <a:endParaRPr lang="en-US"/>
        </a:p>
      </dgm:t>
    </dgm:pt>
    <dgm:pt modelId="{2A6B7EAB-4B91-4784-B7BA-3D854B96F03B}">
      <dgm:prSet/>
      <dgm:spPr/>
      <dgm:t>
        <a:bodyPr/>
        <a:lstStyle/>
        <a:p>
          <a:r>
            <a:rPr lang="en-US" dirty="0"/>
            <a:t>999 9th St NW, Washington, DC 20001</a:t>
          </a:r>
        </a:p>
      </dgm:t>
    </dgm:pt>
    <dgm:pt modelId="{CC7BA166-33A0-4D38-9C04-ECDD098573C8}" type="parTrans" cxnId="{8027136A-A921-4C1E-B2DB-4BE77C938357}">
      <dgm:prSet/>
      <dgm:spPr/>
      <dgm:t>
        <a:bodyPr/>
        <a:lstStyle/>
        <a:p>
          <a:endParaRPr lang="en-US"/>
        </a:p>
      </dgm:t>
    </dgm:pt>
    <dgm:pt modelId="{C05E133F-0DAB-4F3E-B1C4-DAFB4F56E86C}" type="sibTrans" cxnId="{8027136A-A921-4C1E-B2DB-4BE77C938357}">
      <dgm:prSet/>
      <dgm:spPr/>
      <dgm:t>
        <a:bodyPr/>
        <a:lstStyle/>
        <a:p>
          <a:endParaRPr lang="en-US"/>
        </a:p>
      </dgm:t>
    </dgm:pt>
    <dgm:pt modelId="{CD79EF48-1E50-4027-993D-C694FCFEA79F}">
      <dgm:prSet/>
      <dgm:spPr/>
      <dgm:t>
        <a:bodyPr/>
        <a:lstStyle/>
        <a:p>
          <a:r>
            <a:rPr lang="en-US" dirty="0"/>
            <a:t>Workshops, grand rounds, lightning talks, discussion sessions</a:t>
          </a:r>
        </a:p>
      </dgm:t>
    </dgm:pt>
    <dgm:pt modelId="{224F85DB-C55F-4BB8-891E-DE78695275F7}" type="parTrans" cxnId="{21298749-6552-4B70-AA0E-46F94749580E}">
      <dgm:prSet/>
      <dgm:spPr/>
      <dgm:t>
        <a:bodyPr/>
        <a:lstStyle/>
        <a:p>
          <a:endParaRPr lang="en-US"/>
        </a:p>
      </dgm:t>
    </dgm:pt>
    <dgm:pt modelId="{038A84CA-BB3D-436C-973C-E5FA204F6E17}" type="sibTrans" cxnId="{21298749-6552-4B70-AA0E-46F94749580E}">
      <dgm:prSet/>
      <dgm:spPr/>
      <dgm:t>
        <a:bodyPr/>
        <a:lstStyle/>
        <a:p>
          <a:endParaRPr lang="en-US"/>
        </a:p>
      </dgm:t>
    </dgm:pt>
    <dgm:pt modelId="{79C2052D-5368-4965-AAFA-C66498BA33F9}" type="pres">
      <dgm:prSet presAssocID="{456EF98B-E2E0-41E7-BD6C-341C7A88D3A6}" presName="root" presStyleCnt="0">
        <dgm:presLayoutVars>
          <dgm:dir/>
          <dgm:resizeHandles val="exact"/>
        </dgm:presLayoutVars>
      </dgm:prSet>
      <dgm:spPr/>
    </dgm:pt>
    <dgm:pt modelId="{78D69773-4B1B-49CC-8E66-C4A8622AA4A4}" type="pres">
      <dgm:prSet presAssocID="{4CD88E37-0175-4B15-AC9C-9E04A073E933}" presName="compNode" presStyleCnt="0"/>
      <dgm:spPr/>
    </dgm:pt>
    <dgm:pt modelId="{5CB58E14-4146-4A10-8D12-F57C50B50956}" type="pres">
      <dgm:prSet presAssocID="{4CD88E37-0175-4B15-AC9C-9E04A073E933}" presName="bgRect" presStyleLbl="bgShp" presStyleIdx="0" presStyleCnt="3"/>
      <dgm:spPr/>
    </dgm:pt>
    <dgm:pt modelId="{E0185550-1A16-49EE-AD22-AAD155041AEF}" type="pres">
      <dgm:prSet presAssocID="{4CD88E37-0175-4B15-AC9C-9E04A073E933}"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ocessor"/>
        </a:ext>
      </dgm:extLst>
    </dgm:pt>
    <dgm:pt modelId="{17F9E7F2-5B83-4C77-909D-A93B6728CD2E}" type="pres">
      <dgm:prSet presAssocID="{4CD88E37-0175-4B15-AC9C-9E04A073E933}" presName="spaceRect" presStyleCnt="0"/>
      <dgm:spPr/>
    </dgm:pt>
    <dgm:pt modelId="{7792D9A6-88C5-4D7B-A60C-E67ABAFA992D}" type="pres">
      <dgm:prSet presAssocID="{4CD88E37-0175-4B15-AC9C-9E04A073E933}" presName="parTx" presStyleLbl="revTx" presStyleIdx="0" presStyleCnt="4">
        <dgm:presLayoutVars>
          <dgm:chMax val="0"/>
          <dgm:chPref val="0"/>
        </dgm:presLayoutVars>
      </dgm:prSet>
      <dgm:spPr/>
    </dgm:pt>
    <dgm:pt modelId="{73CF4B0B-742E-4A60-B851-265497313E9A}" type="pres">
      <dgm:prSet presAssocID="{F5088D34-99E0-412A-A612-4F88E0D47F6D}" presName="sibTrans" presStyleCnt="0"/>
      <dgm:spPr/>
    </dgm:pt>
    <dgm:pt modelId="{624A0ED8-B729-46A8-9758-D1E4FF63797C}" type="pres">
      <dgm:prSet presAssocID="{CA7C0335-DDD3-4DCA-BE7B-B82402439707}" presName="compNode" presStyleCnt="0"/>
      <dgm:spPr/>
    </dgm:pt>
    <dgm:pt modelId="{E5D7F0B2-C8EF-4735-829C-12A9F45F2712}" type="pres">
      <dgm:prSet presAssocID="{CA7C0335-DDD3-4DCA-BE7B-B82402439707}" presName="bgRect" presStyleLbl="bgShp" presStyleIdx="1" presStyleCnt="3"/>
      <dgm:spPr/>
    </dgm:pt>
    <dgm:pt modelId="{2F17EB76-C59D-486A-804D-3AB98A0650FC}" type="pres">
      <dgm:prSet presAssocID="{CA7C0335-DDD3-4DCA-BE7B-B82402439707}"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r"/>
        </a:ext>
      </dgm:extLst>
    </dgm:pt>
    <dgm:pt modelId="{978BA7EE-FAC4-4187-9CB3-2A2EB5769410}" type="pres">
      <dgm:prSet presAssocID="{CA7C0335-DDD3-4DCA-BE7B-B82402439707}" presName="spaceRect" presStyleCnt="0"/>
      <dgm:spPr/>
    </dgm:pt>
    <dgm:pt modelId="{808590CC-484E-41D8-99C0-F12E1E3F41A8}" type="pres">
      <dgm:prSet presAssocID="{CA7C0335-DDD3-4DCA-BE7B-B82402439707}" presName="parTx" presStyleLbl="revTx" presStyleIdx="1" presStyleCnt="4">
        <dgm:presLayoutVars>
          <dgm:chMax val="0"/>
          <dgm:chPref val="0"/>
        </dgm:presLayoutVars>
      </dgm:prSet>
      <dgm:spPr/>
    </dgm:pt>
    <dgm:pt modelId="{094D7F77-340A-4871-BD26-C56DA9D5BFDA}" type="pres">
      <dgm:prSet presAssocID="{CA7C0335-DDD3-4DCA-BE7B-B82402439707}" presName="desTx" presStyleLbl="revTx" presStyleIdx="2" presStyleCnt="4">
        <dgm:presLayoutVars/>
      </dgm:prSet>
      <dgm:spPr/>
    </dgm:pt>
    <dgm:pt modelId="{5D7EB7DA-5BD2-41B7-9E48-C255B9F63C37}" type="pres">
      <dgm:prSet presAssocID="{BCD42106-0BCD-43EC-B5D4-E854E8D42E27}" presName="sibTrans" presStyleCnt="0"/>
      <dgm:spPr/>
    </dgm:pt>
    <dgm:pt modelId="{BC8B85AD-DCC9-4F91-8C95-BD67CF1CD30F}" type="pres">
      <dgm:prSet presAssocID="{CD79EF48-1E50-4027-993D-C694FCFEA79F}" presName="compNode" presStyleCnt="0"/>
      <dgm:spPr/>
    </dgm:pt>
    <dgm:pt modelId="{8CA2FD0A-0B46-445D-B2DE-8F719B6AE635}" type="pres">
      <dgm:prSet presAssocID="{CD79EF48-1E50-4027-993D-C694FCFEA79F}" presName="bgRect" presStyleLbl="bgShp" presStyleIdx="2" presStyleCnt="3"/>
      <dgm:spPr/>
    </dgm:pt>
    <dgm:pt modelId="{A0D12BAE-0343-4BF2-8FAD-F8DEB47DE187}" type="pres">
      <dgm:prSet presAssocID="{CD79EF48-1E50-4027-993D-C694FCFEA79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oard Room"/>
        </a:ext>
      </dgm:extLst>
    </dgm:pt>
    <dgm:pt modelId="{66C94872-F377-4E8E-96C3-0A223BE9F545}" type="pres">
      <dgm:prSet presAssocID="{CD79EF48-1E50-4027-993D-C694FCFEA79F}" presName="spaceRect" presStyleCnt="0"/>
      <dgm:spPr/>
    </dgm:pt>
    <dgm:pt modelId="{FA5E4CB1-ABB9-4DE0-B489-36723DC924D1}" type="pres">
      <dgm:prSet presAssocID="{CD79EF48-1E50-4027-993D-C694FCFEA79F}" presName="parTx" presStyleLbl="revTx" presStyleIdx="3" presStyleCnt="4">
        <dgm:presLayoutVars>
          <dgm:chMax val="0"/>
          <dgm:chPref val="0"/>
        </dgm:presLayoutVars>
      </dgm:prSet>
      <dgm:spPr/>
    </dgm:pt>
  </dgm:ptLst>
  <dgm:cxnLst>
    <dgm:cxn modelId="{DBDE5B0E-E0C9-411B-8717-72F706080DEA}" type="presOf" srcId="{456EF98B-E2E0-41E7-BD6C-341C7A88D3A6}" destId="{79C2052D-5368-4965-AAFA-C66498BA33F9}" srcOrd="0" destOrd="0" presId="urn:microsoft.com/office/officeart/2018/2/layout/IconVerticalSolidList"/>
    <dgm:cxn modelId="{DBD8AE3F-A420-4618-98F2-8923F0A0E2CE}" srcId="{456EF98B-E2E0-41E7-BD6C-341C7A88D3A6}" destId="{4CD88E37-0175-4B15-AC9C-9E04A073E933}" srcOrd="0" destOrd="0" parTransId="{DFF04A04-C938-4D26-923A-B7BE54432F98}" sibTransId="{F5088D34-99E0-412A-A612-4F88E0D47F6D}"/>
    <dgm:cxn modelId="{21298749-6552-4B70-AA0E-46F94749580E}" srcId="{456EF98B-E2E0-41E7-BD6C-341C7A88D3A6}" destId="{CD79EF48-1E50-4027-993D-C694FCFEA79F}" srcOrd="2" destOrd="0" parTransId="{224F85DB-C55F-4BB8-891E-DE78695275F7}" sibTransId="{038A84CA-BB3D-436C-973C-E5FA204F6E17}"/>
    <dgm:cxn modelId="{8027136A-A921-4C1E-B2DB-4BE77C938357}" srcId="{CA7C0335-DDD3-4DCA-BE7B-B82402439707}" destId="{2A6B7EAB-4B91-4784-B7BA-3D854B96F03B}" srcOrd="0" destOrd="0" parTransId="{CC7BA166-33A0-4D38-9C04-ECDD098573C8}" sibTransId="{C05E133F-0DAB-4F3E-B1C4-DAFB4F56E86C}"/>
    <dgm:cxn modelId="{BA441F4C-49C1-4113-B4AC-2A7EAF584283}" type="presOf" srcId="{CA7C0335-DDD3-4DCA-BE7B-B82402439707}" destId="{808590CC-484E-41D8-99C0-F12E1E3F41A8}" srcOrd="0" destOrd="0" presId="urn:microsoft.com/office/officeart/2018/2/layout/IconVerticalSolidList"/>
    <dgm:cxn modelId="{C633026E-FB06-41B3-BB3D-FFFCB7EF3431}" srcId="{456EF98B-E2E0-41E7-BD6C-341C7A88D3A6}" destId="{CA7C0335-DDD3-4DCA-BE7B-B82402439707}" srcOrd="1" destOrd="0" parTransId="{6118B163-B247-48CB-AF8A-49AB5F1BC68B}" sibTransId="{BCD42106-0BCD-43EC-B5D4-E854E8D42E27}"/>
    <dgm:cxn modelId="{00FE5574-D784-4B88-8DD0-69FF9E298CE3}" type="presOf" srcId="{CD79EF48-1E50-4027-993D-C694FCFEA79F}" destId="{FA5E4CB1-ABB9-4DE0-B489-36723DC924D1}" srcOrd="0" destOrd="0" presId="urn:microsoft.com/office/officeart/2018/2/layout/IconVerticalSolidList"/>
    <dgm:cxn modelId="{E9A4CF94-F616-4F33-9F47-074D42B155A3}" type="presOf" srcId="{2A6B7EAB-4B91-4784-B7BA-3D854B96F03B}" destId="{094D7F77-340A-4871-BD26-C56DA9D5BFDA}" srcOrd="0" destOrd="0" presId="urn:microsoft.com/office/officeart/2018/2/layout/IconVerticalSolidList"/>
    <dgm:cxn modelId="{DB6115D0-37B4-4F6C-96AA-204F0C7C152E}" type="presOf" srcId="{4CD88E37-0175-4B15-AC9C-9E04A073E933}" destId="{7792D9A6-88C5-4D7B-A60C-E67ABAFA992D}" srcOrd="0" destOrd="0" presId="urn:microsoft.com/office/officeart/2018/2/layout/IconVerticalSolidList"/>
    <dgm:cxn modelId="{E60EA986-5DAA-4097-9DB3-E301C74EAD6F}" type="presParOf" srcId="{79C2052D-5368-4965-AAFA-C66498BA33F9}" destId="{78D69773-4B1B-49CC-8E66-C4A8622AA4A4}" srcOrd="0" destOrd="0" presId="urn:microsoft.com/office/officeart/2018/2/layout/IconVerticalSolidList"/>
    <dgm:cxn modelId="{560774D8-4B83-40BC-9EA8-D4340CF0DBD8}" type="presParOf" srcId="{78D69773-4B1B-49CC-8E66-C4A8622AA4A4}" destId="{5CB58E14-4146-4A10-8D12-F57C50B50956}" srcOrd="0" destOrd="0" presId="urn:microsoft.com/office/officeart/2018/2/layout/IconVerticalSolidList"/>
    <dgm:cxn modelId="{BE2F0D33-A244-4021-9A1A-E6C868536691}" type="presParOf" srcId="{78D69773-4B1B-49CC-8E66-C4A8622AA4A4}" destId="{E0185550-1A16-49EE-AD22-AAD155041AEF}" srcOrd="1" destOrd="0" presId="urn:microsoft.com/office/officeart/2018/2/layout/IconVerticalSolidList"/>
    <dgm:cxn modelId="{A9FC5874-F7DA-4883-8C89-CFDF0D93E03F}" type="presParOf" srcId="{78D69773-4B1B-49CC-8E66-C4A8622AA4A4}" destId="{17F9E7F2-5B83-4C77-909D-A93B6728CD2E}" srcOrd="2" destOrd="0" presId="urn:microsoft.com/office/officeart/2018/2/layout/IconVerticalSolidList"/>
    <dgm:cxn modelId="{81B44E99-BDEB-4E3C-93A3-9221DA490566}" type="presParOf" srcId="{78D69773-4B1B-49CC-8E66-C4A8622AA4A4}" destId="{7792D9A6-88C5-4D7B-A60C-E67ABAFA992D}" srcOrd="3" destOrd="0" presId="urn:microsoft.com/office/officeart/2018/2/layout/IconVerticalSolidList"/>
    <dgm:cxn modelId="{FD858976-91C4-482D-8743-9088CDCEFF3D}" type="presParOf" srcId="{79C2052D-5368-4965-AAFA-C66498BA33F9}" destId="{73CF4B0B-742E-4A60-B851-265497313E9A}" srcOrd="1" destOrd="0" presId="urn:microsoft.com/office/officeart/2018/2/layout/IconVerticalSolidList"/>
    <dgm:cxn modelId="{07A005A7-49AA-4921-9CC5-DC7956F8119A}" type="presParOf" srcId="{79C2052D-5368-4965-AAFA-C66498BA33F9}" destId="{624A0ED8-B729-46A8-9758-D1E4FF63797C}" srcOrd="2" destOrd="0" presId="urn:microsoft.com/office/officeart/2018/2/layout/IconVerticalSolidList"/>
    <dgm:cxn modelId="{9D2F95C1-17CF-4A04-A907-39007FB03D1C}" type="presParOf" srcId="{624A0ED8-B729-46A8-9758-D1E4FF63797C}" destId="{E5D7F0B2-C8EF-4735-829C-12A9F45F2712}" srcOrd="0" destOrd="0" presId="urn:microsoft.com/office/officeart/2018/2/layout/IconVerticalSolidList"/>
    <dgm:cxn modelId="{78256151-B4E3-4C53-AC6E-C8AD70FD34D8}" type="presParOf" srcId="{624A0ED8-B729-46A8-9758-D1E4FF63797C}" destId="{2F17EB76-C59D-486A-804D-3AB98A0650FC}" srcOrd="1" destOrd="0" presId="urn:microsoft.com/office/officeart/2018/2/layout/IconVerticalSolidList"/>
    <dgm:cxn modelId="{0FA73369-055B-4928-9C81-8D7C740CA047}" type="presParOf" srcId="{624A0ED8-B729-46A8-9758-D1E4FF63797C}" destId="{978BA7EE-FAC4-4187-9CB3-2A2EB5769410}" srcOrd="2" destOrd="0" presId="urn:microsoft.com/office/officeart/2018/2/layout/IconVerticalSolidList"/>
    <dgm:cxn modelId="{33693AA9-C3D7-4CD2-9139-884B1FB29548}" type="presParOf" srcId="{624A0ED8-B729-46A8-9758-D1E4FF63797C}" destId="{808590CC-484E-41D8-99C0-F12E1E3F41A8}" srcOrd="3" destOrd="0" presId="urn:microsoft.com/office/officeart/2018/2/layout/IconVerticalSolidList"/>
    <dgm:cxn modelId="{B7172F91-FB99-4E2A-8087-160FA0F07FA0}" type="presParOf" srcId="{624A0ED8-B729-46A8-9758-D1E4FF63797C}" destId="{094D7F77-340A-4871-BD26-C56DA9D5BFDA}" srcOrd="4" destOrd="0" presId="urn:microsoft.com/office/officeart/2018/2/layout/IconVerticalSolidList"/>
    <dgm:cxn modelId="{CA3B615D-E468-41F0-B4D0-F8A5D1D9AFFC}" type="presParOf" srcId="{79C2052D-5368-4965-AAFA-C66498BA33F9}" destId="{5D7EB7DA-5BD2-41B7-9E48-C255B9F63C37}" srcOrd="3" destOrd="0" presId="urn:microsoft.com/office/officeart/2018/2/layout/IconVerticalSolidList"/>
    <dgm:cxn modelId="{5F6C55F5-FF3F-4361-B965-282C5AB5960B}" type="presParOf" srcId="{79C2052D-5368-4965-AAFA-C66498BA33F9}" destId="{BC8B85AD-DCC9-4F91-8C95-BD67CF1CD30F}" srcOrd="4" destOrd="0" presId="urn:microsoft.com/office/officeart/2018/2/layout/IconVerticalSolidList"/>
    <dgm:cxn modelId="{3070545E-7D70-4CED-B596-7CA3908B7C81}" type="presParOf" srcId="{BC8B85AD-DCC9-4F91-8C95-BD67CF1CD30F}" destId="{8CA2FD0A-0B46-445D-B2DE-8F719B6AE635}" srcOrd="0" destOrd="0" presId="urn:microsoft.com/office/officeart/2018/2/layout/IconVerticalSolidList"/>
    <dgm:cxn modelId="{6330FFC6-2EB1-40BA-B1D3-46E8058D9D25}" type="presParOf" srcId="{BC8B85AD-DCC9-4F91-8C95-BD67CF1CD30F}" destId="{A0D12BAE-0343-4BF2-8FAD-F8DEB47DE187}" srcOrd="1" destOrd="0" presId="urn:microsoft.com/office/officeart/2018/2/layout/IconVerticalSolidList"/>
    <dgm:cxn modelId="{66DAB4B8-9EE8-41E1-B9C0-E0EE28C319E8}" type="presParOf" srcId="{BC8B85AD-DCC9-4F91-8C95-BD67CF1CD30F}" destId="{66C94872-F377-4E8E-96C3-0A223BE9F545}" srcOrd="2" destOrd="0" presId="urn:microsoft.com/office/officeart/2018/2/layout/IconVerticalSolidList"/>
    <dgm:cxn modelId="{FDA48CA3-5A2D-47C2-B1D4-C4D22FF200C1}" type="presParOf" srcId="{BC8B85AD-DCC9-4F91-8C95-BD67CF1CD30F}" destId="{FA5E4CB1-ABB9-4DE0-B489-36723DC924D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B58E14-4146-4A10-8D12-F57C50B50956}">
      <dsp:nvSpPr>
        <dsp:cNvPr id="0" name=""/>
        <dsp:cNvSpPr/>
      </dsp:nvSpPr>
      <dsp:spPr>
        <a:xfrm>
          <a:off x="0" y="558"/>
          <a:ext cx="10296525" cy="13059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185550-1A16-49EE-AD22-AAD155041AEF}">
      <dsp:nvSpPr>
        <dsp:cNvPr id="0" name=""/>
        <dsp:cNvSpPr/>
      </dsp:nvSpPr>
      <dsp:spPr>
        <a:xfrm>
          <a:off x="395054" y="294400"/>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92D9A6-88C5-4D7B-A60C-E67ABAFA992D}">
      <dsp:nvSpPr>
        <dsp:cNvPr id="0" name=""/>
        <dsp:cNvSpPr/>
      </dsp:nvSpPr>
      <dsp:spPr>
        <a:xfrm>
          <a:off x="1508391" y="558"/>
          <a:ext cx="8788133"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We will be in-person only in Washington, DC</a:t>
          </a:r>
        </a:p>
      </dsp:txBody>
      <dsp:txXfrm>
        <a:off x="1508391" y="558"/>
        <a:ext cx="8788133" cy="1305966"/>
      </dsp:txXfrm>
    </dsp:sp>
    <dsp:sp modelId="{E5D7F0B2-C8EF-4735-829C-12A9F45F2712}">
      <dsp:nvSpPr>
        <dsp:cNvPr id="0" name=""/>
        <dsp:cNvSpPr/>
      </dsp:nvSpPr>
      <dsp:spPr>
        <a:xfrm>
          <a:off x="0" y="1633016"/>
          <a:ext cx="10296525" cy="13059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17EB76-C59D-486A-804D-3AB98A0650FC}">
      <dsp:nvSpPr>
        <dsp:cNvPr id="0" name=""/>
        <dsp:cNvSpPr/>
      </dsp:nvSpPr>
      <dsp:spPr>
        <a:xfrm>
          <a:off x="395054" y="1926859"/>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8590CC-484E-41D8-99C0-F12E1E3F41A8}">
      <dsp:nvSpPr>
        <dsp:cNvPr id="0" name=""/>
        <dsp:cNvSpPr/>
      </dsp:nvSpPr>
      <dsp:spPr>
        <a:xfrm>
          <a:off x="1508391" y="1633016"/>
          <a:ext cx="4633436"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Venue: The Westin Washington DC Downtown</a:t>
          </a:r>
        </a:p>
      </dsp:txBody>
      <dsp:txXfrm>
        <a:off x="1508391" y="1633016"/>
        <a:ext cx="4633436" cy="1305966"/>
      </dsp:txXfrm>
    </dsp:sp>
    <dsp:sp modelId="{094D7F77-340A-4871-BD26-C56DA9D5BFDA}">
      <dsp:nvSpPr>
        <dsp:cNvPr id="0" name=""/>
        <dsp:cNvSpPr/>
      </dsp:nvSpPr>
      <dsp:spPr>
        <a:xfrm>
          <a:off x="6141827" y="1633016"/>
          <a:ext cx="4154697"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800100">
            <a:lnSpc>
              <a:spcPct val="90000"/>
            </a:lnSpc>
            <a:spcBef>
              <a:spcPct val="0"/>
            </a:spcBef>
            <a:spcAft>
              <a:spcPct val="35000"/>
            </a:spcAft>
            <a:buNone/>
          </a:pPr>
          <a:r>
            <a:rPr lang="en-US" sz="1800" kern="1200" dirty="0"/>
            <a:t>999 9th St NW, Washington, DC 20001</a:t>
          </a:r>
        </a:p>
      </dsp:txBody>
      <dsp:txXfrm>
        <a:off x="6141827" y="1633016"/>
        <a:ext cx="4154697" cy="1305966"/>
      </dsp:txXfrm>
    </dsp:sp>
    <dsp:sp modelId="{8CA2FD0A-0B46-445D-B2DE-8F719B6AE635}">
      <dsp:nvSpPr>
        <dsp:cNvPr id="0" name=""/>
        <dsp:cNvSpPr/>
      </dsp:nvSpPr>
      <dsp:spPr>
        <a:xfrm>
          <a:off x="0" y="3265475"/>
          <a:ext cx="10296525" cy="13059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D12BAE-0343-4BF2-8FAD-F8DEB47DE187}">
      <dsp:nvSpPr>
        <dsp:cNvPr id="0" name=""/>
        <dsp:cNvSpPr/>
      </dsp:nvSpPr>
      <dsp:spPr>
        <a:xfrm>
          <a:off x="395054" y="3559317"/>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5E4CB1-ABB9-4DE0-B489-36723DC924D1}">
      <dsp:nvSpPr>
        <dsp:cNvPr id="0" name=""/>
        <dsp:cNvSpPr/>
      </dsp:nvSpPr>
      <dsp:spPr>
        <a:xfrm>
          <a:off x="1508391" y="3265475"/>
          <a:ext cx="8788133"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dirty="0"/>
            <a:t>Workshops, grand rounds, lightning talks, discussion sessions</a:t>
          </a:r>
        </a:p>
      </dsp:txBody>
      <dsp:txXfrm>
        <a:off x="1508391" y="3265475"/>
        <a:ext cx="8788133" cy="130596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4581D2-63F1-492D-B716-1F2849EBA733}" type="datetimeFigureOut">
              <a:rPr lang="en-US" smtClean="0"/>
              <a:t>8/27/2026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FE778C-649A-419C-8FDD-C472B9231643}" type="slidenum">
              <a:rPr lang="en-US" smtClean="0"/>
              <a:t>‹#›</a:t>
            </a:fld>
            <a:endParaRPr lang="en-US"/>
          </a:p>
        </p:txBody>
      </p:sp>
    </p:spTree>
    <p:extLst>
      <p:ext uri="{BB962C8B-B14F-4D97-AF65-F5344CB8AC3E}">
        <p14:creationId xmlns:p14="http://schemas.microsoft.com/office/powerpoint/2010/main" val="3612995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1</a:t>
            </a:fld>
            <a:endParaRPr lang="en-US"/>
          </a:p>
        </p:txBody>
      </p:sp>
    </p:spTree>
    <p:extLst>
      <p:ext uri="{BB962C8B-B14F-4D97-AF65-F5344CB8AC3E}">
        <p14:creationId xmlns:p14="http://schemas.microsoft.com/office/powerpoint/2010/main" val="1199394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6</a:t>
            </a:fld>
            <a:endParaRPr lang="en-US"/>
          </a:p>
        </p:txBody>
      </p:sp>
    </p:spTree>
    <p:extLst>
      <p:ext uri="{BB962C8B-B14F-4D97-AF65-F5344CB8AC3E}">
        <p14:creationId xmlns:p14="http://schemas.microsoft.com/office/powerpoint/2010/main" val="2563411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13</a:t>
            </a:fld>
            <a:endParaRPr lang="en-US"/>
          </a:p>
        </p:txBody>
      </p:sp>
    </p:spTree>
    <p:extLst>
      <p:ext uri="{BB962C8B-B14F-4D97-AF65-F5344CB8AC3E}">
        <p14:creationId xmlns:p14="http://schemas.microsoft.com/office/powerpoint/2010/main" val="3995131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14</a:t>
            </a:fld>
            <a:endParaRPr lang="en-US"/>
          </a:p>
        </p:txBody>
      </p:sp>
    </p:spTree>
    <p:extLst>
      <p:ext uri="{BB962C8B-B14F-4D97-AF65-F5344CB8AC3E}">
        <p14:creationId xmlns:p14="http://schemas.microsoft.com/office/powerpoint/2010/main" val="4263993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15</a:t>
            </a:fld>
            <a:endParaRPr lang="en-US"/>
          </a:p>
        </p:txBody>
      </p:sp>
    </p:spTree>
    <p:extLst>
      <p:ext uri="{BB962C8B-B14F-4D97-AF65-F5344CB8AC3E}">
        <p14:creationId xmlns:p14="http://schemas.microsoft.com/office/powerpoint/2010/main" val="2468560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16</a:t>
            </a:fld>
            <a:endParaRPr lang="en-US"/>
          </a:p>
        </p:txBody>
      </p:sp>
    </p:spTree>
    <p:extLst>
      <p:ext uri="{BB962C8B-B14F-4D97-AF65-F5344CB8AC3E}">
        <p14:creationId xmlns:p14="http://schemas.microsoft.com/office/powerpoint/2010/main" val="181896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17</a:t>
            </a:fld>
            <a:endParaRPr lang="en-US"/>
          </a:p>
        </p:txBody>
      </p:sp>
    </p:spTree>
    <p:extLst>
      <p:ext uri="{BB962C8B-B14F-4D97-AF65-F5344CB8AC3E}">
        <p14:creationId xmlns:p14="http://schemas.microsoft.com/office/powerpoint/2010/main" val="2622064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20</a:t>
            </a:fld>
            <a:endParaRPr lang="en-US"/>
          </a:p>
        </p:txBody>
      </p:sp>
    </p:spTree>
    <p:extLst>
      <p:ext uri="{BB962C8B-B14F-4D97-AF65-F5344CB8AC3E}">
        <p14:creationId xmlns:p14="http://schemas.microsoft.com/office/powerpoint/2010/main" val="152889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E94E1-1C7E-0969-A4CF-1465ECE0E6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7143D7-0171-3464-ECC1-FF560F08F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946980-5495-7929-72A8-17AB4087AC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77D6BC-D802-EFC8-54DA-AB467EB74EED}"/>
              </a:ext>
            </a:extLst>
          </p:cNvPr>
          <p:cNvSpPr>
            <a:spLocks noGrp="1"/>
          </p:cNvSpPr>
          <p:nvPr>
            <p:ph type="sldNum" sz="quarter" idx="5"/>
          </p:nvPr>
        </p:nvSpPr>
        <p:spPr/>
        <p:txBody>
          <a:bodyPr/>
          <a:lstStyle/>
          <a:p>
            <a:fld id="{968AA22D-BB7B-458B-B483-5A91E2B21D3C}" type="slidenum">
              <a:rPr lang="en-US" smtClean="0"/>
              <a:t>21</a:t>
            </a:fld>
            <a:endParaRPr lang="en-US"/>
          </a:p>
        </p:txBody>
      </p:sp>
    </p:spTree>
    <p:extLst>
      <p:ext uri="{BB962C8B-B14F-4D97-AF65-F5344CB8AC3E}">
        <p14:creationId xmlns:p14="http://schemas.microsoft.com/office/powerpoint/2010/main" val="1731007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99D7D-8390-C86E-8C3F-0D7ABFD557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3D1795-59D9-9BB2-664E-2138ABEE06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71E730-1BFD-4FE1-0161-7B3166F63E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C253FB-59A2-82EE-1057-FC514FE02BB5}"/>
              </a:ext>
            </a:extLst>
          </p:cNvPr>
          <p:cNvSpPr>
            <a:spLocks noGrp="1"/>
          </p:cNvSpPr>
          <p:nvPr>
            <p:ph type="sldNum" sz="quarter" idx="5"/>
          </p:nvPr>
        </p:nvSpPr>
        <p:spPr/>
        <p:txBody>
          <a:bodyPr/>
          <a:lstStyle/>
          <a:p>
            <a:fld id="{968AA22D-BB7B-458B-B483-5A91E2B21D3C}" type="slidenum">
              <a:rPr lang="en-US" smtClean="0"/>
              <a:t>22</a:t>
            </a:fld>
            <a:endParaRPr lang="en-US"/>
          </a:p>
        </p:txBody>
      </p:sp>
    </p:spTree>
    <p:extLst>
      <p:ext uri="{BB962C8B-B14F-4D97-AF65-F5344CB8AC3E}">
        <p14:creationId xmlns:p14="http://schemas.microsoft.com/office/powerpoint/2010/main" val="946993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25</a:t>
            </a:fld>
            <a:endParaRPr lang="en-US"/>
          </a:p>
        </p:txBody>
      </p:sp>
    </p:spTree>
    <p:extLst>
      <p:ext uri="{BB962C8B-B14F-4D97-AF65-F5344CB8AC3E}">
        <p14:creationId xmlns:p14="http://schemas.microsoft.com/office/powerpoint/2010/main" val="4231251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DB47D-7480-F8B7-4430-130D1BD63B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1D0A3-BC2E-6D3C-298E-8711F66DB3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D39FDA-A006-DE47-52BF-17ECCF5156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E0C500-5C94-76B2-4BDB-E1A12B9DF3E5}"/>
              </a:ext>
            </a:extLst>
          </p:cNvPr>
          <p:cNvSpPr>
            <a:spLocks noGrp="1"/>
          </p:cNvSpPr>
          <p:nvPr>
            <p:ph type="sldNum" sz="quarter" idx="5"/>
          </p:nvPr>
        </p:nvSpPr>
        <p:spPr/>
        <p:txBody>
          <a:bodyPr/>
          <a:lstStyle/>
          <a:p>
            <a:fld id="{B0FE778C-649A-419C-8FDD-C472B9231643}" type="slidenum">
              <a:rPr lang="en-US" smtClean="0"/>
              <a:t>26</a:t>
            </a:fld>
            <a:endParaRPr lang="en-US"/>
          </a:p>
        </p:txBody>
      </p:sp>
    </p:spTree>
    <p:extLst>
      <p:ext uri="{BB962C8B-B14F-4D97-AF65-F5344CB8AC3E}">
        <p14:creationId xmlns:p14="http://schemas.microsoft.com/office/powerpoint/2010/main" val="3318771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FE00C-C5B2-20FE-154A-060CE7DB05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979AAD-252B-EC9A-AD96-168B5A0FFD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C1A76-948B-9370-312A-D5C76FACB6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258640-BD6D-FB41-6CF1-7C8211116224}"/>
              </a:ext>
            </a:extLst>
          </p:cNvPr>
          <p:cNvSpPr>
            <a:spLocks noGrp="1"/>
          </p:cNvSpPr>
          <p:nvPr>
            <p:ph type="sldNum" sz="quarter" idx="5"/>
          </p:nvPr>
        </p:nvSpPr>
        <p:spPr/>
        <p:txBody>
          <a:bodyPr/>
          <a:lstStyle/>
          <a:p>
            <a:fld id="{B0FE778C-649A-419C-8FDD-C472B9231643}" type="slidenum">
              <a:rPr lang="en-US" smtClean="0"/>
              <a:t>27</a:t>
            </a:fld>
            <a:endParaRPr lang="en-US"/>
          </a:p>
        </p:txBody>
      </p:sp>
    </p:spTree>
    <p:extLst>
      <p:ext uri="{BB962C8B-B14F-4D97-AF65-F5344CB8AC3E}">
        <p14:creationId xmlns:p14="http://schemas.microsoft.com/office/powerpoint/2010/main" val="2809978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total is 4 max – 1 primary (required) and up to 3 regular speakers. </a:t>
            </a:r>
          </a:p>
        </p:txBody>
      </p:sp>
      <p:sp>
        <p:nvSpPr>
          <p:cNvPr id="4" name="Slide Number Placeholder 3"/>
          <p:cNvSpPr>
            <a:spLocks noGrp="1"/>
          </p:cNvSpPr>
          <p:nvPr>
            <p:ph type="sldNum" sz="quarter" idx="5"/>
          </p:nvPr>
        </p:nvSpPr>
        <p:spPr/>
        <p:txBody>
          <a:bodyPr/>
          <a:lstStyle/>
          <a:p>
            <a:fld id="{968AA22D-BB7B-458B-B483-5A91E2B21D3C}" type="slidenum">
              <a:rPr lang="en-US" smtClean="0"/>
              <a:t>30</a:t>
            </a:fld>
            <a:endParaRPr lang="en-US"/>
          </a:p>
        </p:txBody>
      </p:sp>
    </p:spTree>
    <p:extLst>
      <p:ext uri="{BB962C8B-B14F-4D97-AF65-F5344CB8AC3E}">
        <p14:creationId xmlns:p14="http://schemas.microsoft.com/office/powerpoint/2010/main" val="1625436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31</a:t>
            </a:fld>
            <a:endParaRPr lang="en-US"/>
          </a:p>
        </p:txBody>
      </p:sp>
    </p:spTree>
    <p:extLst>
      <p:ext uri="{BB962C8B-B14F-4D97-AF65-F5344CB8AC3E}">
        <p14:creationId xmlns:p14="http://schemas.microsoft.com/office/powerpoint/2010/main" val="2168159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add presenters to your proposal. Once you’ve added their name, email, and role, you can invite them to complete their profile, or you can edit it for them.</a:t>
            </a:r>
          </a:p>
        </p:txBody>
      </p:sp>
      <p:sp>
        <p:nvSpPr>
          <p:cNvPr id="4" name="Slide Number Placeholder 3"/>
          <p:cNvSpPr>
            <a:spLocks noGrp="1"/>
          </p:cNvSpPr>
          <p:nvPr>
            <p:ph type="sldNum" sz="quarter" idx="5"/>
          </p:nvPr>
        </p:nvSpPr>
        <p:spPr/>
        <p:txBody>
          <a:bodyPr/>
          <a:lstStyle/>
          <a:p>
            <a:fld id="{B0FE778C-649A-419C-8FDD-C472B9231643}" type="slidenum">
              <a:rPr lang="en-US" smtClean="0"/>
              <a:t>33</a:t>
            </a:fld>
            <a:endParaRPr lang="en-US"/>
          </a:p>
        </p:txBody>
      </p:sp>
    </p:spTree>
    <p:extLst>
      <p:ext uri="{BB962C8B-B14F-4D97-AF65-F5344CB8AC3E}">
        <p14:creationId xmlns:p14="http://schemas.microsoft.com/office/powerpoint/2010/main" val="761499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35</a:t>
            </a:fld>
            <a:endParaRPr lang="en-US"/>
          </a:p>
        </p:txBody>
      </p:sp>
    </p:spTree>
    <p:extLst>
      <p:ext uri="{BB962C8B-B14F-4D97-AF65-F5344CB8AC3E}">
        <p14:creationId xmlns:p14="http://schemas.microsoft.com/office/powerpoint/2010/main" val="2184226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37</a:t>
            </a:fld>
            <a:endParaRPr lang="en-US"/>
          </a:p>
        </p:txBody>
      </p:sp>
    </p:spTree>
    <p:extLst>
      <p:ext uri="{BB962C8B-B14F-4D97-AF65-F5344CB8AC3E}">
        <p14:creationId xmlns:p14="http://schemas.microsoft.com/office/powerpoint/2010/main" val="2672286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38</a:t>
            </a:fld>
            <a:endParaRPr lang="en-US"/>
          </a:p>
        </p:txBody>
      </p:sp>
    </p:spTree>
    <p:extLst>
      <p:ext uri="{BB962C8B-B14F-4D97-AF65-F5344CB8AC3E}">
        <p14:creationId xmlns:p14="http://schemas.microsoft.com/office/powerpoint/2010/main" val="975885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39</a:t>
            </a:fld>
            <a:endParaRPr lang="en-US"/>
          </a:p>
        </p:txBody>
      </p:sp>
    </p:spTree>
    <p:extLst>
      <p:ext uri="{BB962C8B-B14F-4D97-AF65-F5344CB8AC3E}">
        <p14:creationId xmlns:p14="http://schemas.microsoft.com/office/powerpoint/2010/main" val="2547919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40</a:t>
            </a:fld>
            <a:endParaRPr lang="en-US"/>
          </a:p>
        </p:txBody>
      </p:sp>
    </p:spTree>
    <p:extLst>
      <p:ext uri="{BB962C8B-B14F-4D97-AF65-F5344CB8AC3E}">
        <p14:creationId xmlns:p14="http://schemas.microsoft.com/office/powerpoint/2010/main" val="19502081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41</a:t>
            </a:fld>
            <a:endParaRPr lang="en-US"/>
          </a:p>
        </p:txBody>
      </p:sp>
    </p:spTree>
    <p:extLst>
      <p:ext uri="{BB962C8B-B14F-4D97-AF65-F5344CB8AC3E}">
        <p14:creationId xmlns:p14="http://schemas.microsoft.com/office/powerpoint/2010/main" val="3822056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42</a:t>
            </a:fld>
            <a:endParaRPr lang="en-US"/>
          </a:p>
        </p:txBody>
      </p:sp>
    </p:spTree>
    <p:extLst>
      <p:ext uri="{BB962C8B-B14F-4D97-AF65-F5344CB8AC3E}">
        <p14:creationId xmlns:p14="http://schemas.microsoft.com/office/powerpoint/2010/main" val="19567222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43</a:t>
            </a:fld>
            <a:endParaRPr lang="en-US"/>
          </a:p>
        </p:txBody>
      </p:sp>
    </p:spTree>
    <p:extLst>
      <p:ext uri="{BB962C8B-B14F-4D97-AF65-F5344CB8AC3E}">
        <p14:creationId xmlns:p14="http://schemas.microsoft.com/office/powerpoint/2010/main" val="10518287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45</a:t>
            </a:fld>
            <a:endParaRPr lang="en-US"/>
          </a:p>
        </p:txBody>
      </p:sp>
    </p:spTree>
    <p:extLst>
      <p:ext uri="{BB962C8B-B14F-4D97-AF65-F5344CB8AC3E}">
        <p14:creationId xmlns:p14="http://schemas.microsoft.com/office/powerpoint/2010/main" val="2904076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5F893-C034-D447-0301-5A298BAF2F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1EEF72-E297-ACBC-AA29-D36AB0EE22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9FBE29-E774-CCC8-A83D-A7D0FC5E62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4009BC-3AD5-7705-DC3E-A4631B03C73C}"/>
              </a:ext>
            </a:extLst>
          </p:cNvPr>
          <p:cNvSpPr>
            <a:spLocks noGrp="1"/>
          </p:cNvSpPr>
          <p:nvPr>
            <p:ph type="sldNum" sz="quarter" idx="5"/>
          </p:nvPr>
        </p:nvSpPr>
        <p:spPr/>
        <p:txBody>
          <a:bodyPr/>
          <a:lstStyle/>
          <a:p>
            <a:fld id="{B0FE778C-649A-419C-8FDD-C472B9231643}" type="slidenum">
              <a:rPr lang="en-US" smtClean="0"/>
              <a:t>46</a:t>
            </a:fld>
            <a:endParaRPr lang="en-US"/>
          </a:p>
        </p:txBody>
      </p:sp>
    </p:spTree>
    <p:extLst>
      <p:ext uri="{BB962C8B-B14F-4D97-AF65-F5344CB8AC3E}">
        <p14:creationId xmlns:p14="http://schemas.microsoft.com/office/powerpoint/2010/main" val="4994135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73C90-005E-1425-690D-3998649ACE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B90EF-04F4-7A28-E286-16798C7918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6F88A8-8600-9542-9C5D-002C751F77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361DAF-E014-6981-7805-50DA36E6DF15}"/>
              </a:ext>
            </a:extLst>
          </p:cNvPr>
          <p:cNvSpPr>
            <a:spLocks noGrp="1"/>
          </p:cNvSpPr>
          <p:nvPr>
            <p:ph type="sldNum" sz="quarter" idx="5"/>
          </p:nvPr>
        </p:nvSpPr>
        <p:spPr/>
        <p:txBody>
          <a:bodyPr/>
          <a:lstStyle/>
          <a:p>
            <a:fld id="{B0FE778C-649A-419C-8FDD-C472B9231643}" type="slidenum">
              <a:rPr lang="en-US" smtClean="0"/>
              <a:t>47</a:t>
            </a:fld>
            <a:endParaRPr lang="en-US"/>
          </a:p>
        </p:txBody>
      </p:sp>
    </p:spTree>
    <p:extLst>
      <p:ext uri="{BB962C8B-B14F-4D97-AF65-F5344CB8AC3E}">
        <p14:creationId xmlns:p14="http://schemas.microsoft.com/office/powerpoint/2010/main" val="8031014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4515F-6D27-B794-7C9C-FDF18CAA27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0B5B1-DA52-74E6-6E1E-44A1AB8A07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38D1D-FE97-145A-26E4-C90C7D5109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D86656-A36F-B634-FF39-A38EAE37ED2F}"/>
              </a:ext>
            </a:extLst>
          </p:cNvPr>
          <p:cNvSpPr>
            <a:spLocks noGrp="1"/>
          </p:cNvSpPr>
          <p:nvPr>
            <p:ph type="sldNum" sz="quarter" idx="5"/>
          </p:nvPr>
        </p:nvSpPr>
        <p:spPr/>
        <p:txBody>
          <a:bodyPr/>
          <a:lstStyle/>
          <a:p>
            <a:fld id="{B0FE778C-649A-419C-8FDD-C472B9231643}" type="slidenum">
              <a:rPr lang="en-US" smtClean="0"/>
              <a:t>48</a:t>
            </a:fld>
            <a:endParaRPr lang="en-US"/>
          </a:p>
        </p:txBody>
      </p:sp>
    </p:spTree>
    <p:extLst>
      <p:ext uri="{BB962C8B-B14F-4D97-AF65-F5344CB8AC3E}">
        <p14:creationId xmlns:p14="http://schemas.microsoft.com/office/powerpoint/2010/main" val="37024854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50</a:t>
            </a:fld>
            <a:endParaRPr lang="en-US"/>
          </a:p>
        </p:txBody>
      </p:sp>
    </p:spTree>
    <p:extLst>
      <p:ext uri="{BB962C8B-B14F-4D97-AF65-F5344CB8AC3E}">
        <p14:creationId xmlns:p14="http://schemas.microsoft.com/office/powerpoint/2010/main" val="27141869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E778C-649A-419C-8FDD-C472B9231643}" type="slidenum">
              <a:rPr lang="en-US" smtClean="0"/>
              <a:t>51</a:t>
            </a:fld>
            <a:endParaRPr lang="en-US"/>
          </a:p>
        </p:txBody>
      </p:sp>
    </p:spTree>
    <p:extLst>
      <p:ext uri="{BB962C8B-B14F-4D97-AF65-F5344CB8AC3E}">
        <p14:creationId xmlns:p14="http://schemas.microsoft.com/office/powerpoint/2010/main" val="2845531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descr="Diagram, venn diagram&#10;&#10;Description automatically generated">
            <a:extLst>
              <a:ext uri="{FF2B5EF4-FFF2-40B4-BE49-F238E27FC236}">
                <a16:creationId xmlns:a16="http://schemas.microsoft.com/office/drawing/2014/main" id="{1B1ECE1A-8B0E-4B75-8A60-57BF17FA530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1996" cy="6857998"/>
          </a:xfrm>
          <a:prstGeom prst="rect">
            <a:avLst/>
          </a:prstGeom>
        </p:spPr>
      </p:pic>
      <p:sp>
        <p:nvSpPr>
          <p:cNvPr id="9" name="Rectangle 8">
            <a:extLst>
              <a:ext uri="{FF2B5EF4-FFF2-40B4-BE49-F238E27FC236}">
                <a16:creationId xmlns:a16="http://schemas.microsoft.com/office/drawing/2014/main" id="{6286125F-C185-A139-E08A-EA11DC5768C9}"/>
              </a:ext>
            </a:extLst>
          </p:cNvPr>
          <p:cNvSpPr/>
          <p:nvPr userDrawn="1"/>
        </p:nvSpPr>
        <p:spPr>
          <a:xfrm>
            <a:off x="0" y="6661228"/>
            <a:ext cx="9213448" cy="19677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0" name="Rectangle 9">
            <a:extLst>
              <a:ext uri="{FF2B5EF4-FFF2-40B4-BE49-F238E27FC236}">
                <a16:creationId xmlns:a16="http://schemas.microsoft.com/office/drawing/2014/main" id="{5DEF4007-9FA5-9097-153E-A6122EA091C2}"/>
              </a:ext>
            </a:extLst>
          </p:cNvPr>
          <p:cNvSpPr/>
          <p:nvPr userDrawn="1"/>
        </p:nvSpPr>
        <p:spPr>
          <a:xfrm>
            <a:off x="2978552" y="1"/>
            <a:ext cx="9213448" cy="19677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3120A736-72A7-BE05-CAFE-FD370CCC5DDF}"/>
              </a:ext>
            </a:extLst>
          </p:cNvPr>
          <p:cNvSpPr>
            <a:spLocks noGrp="1"/>
          </p:cNvSpPr>
          <p:nvPr>
            <p:ph type="ctrTitle"/>
          </p:nvPr>
        </p:nvSpPr>
        <p:spPr>
          <a:xfrm>
            <a:off x="1524000" y="1122363"/>
            <a:ext cx="9144000" cy="2387600"/>
          </a:xfrm>
        </p:spPr>
        <p:txBody>
          <a:bodyPr anchor="b">
            <a:normAutofit/>
          </a:bodyPr>
          <a:lstStyle>
            <a:lvl1pPr algn="ctr">
              <a:defRPr sz="48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E5D60868-6C91-AFF6-5275-A20723405C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Picture 4">
            <a:extLst>
              <a:ext uri="{FF2B5EF4-FFF2-40B4-BE49-F238E27FC236}">
                <a16:creationId xmlns:a16="http://schemas.microsoft.com/office/drawing/2014/main" id="{F093D041-3791-AB57-65DC-D31069EF193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038080" y="389636"/>
            <a:ext cx="1884151" cy="1465451"/>
          </a:xfrm>
          <a:prstGeom prst="rect">
            <a:avLst/>
          </a:prstGeom>
        </p:spPr>
      </p:pic>
    </p:spTree>
    <p:extLst>
      <p:ext uri="{BB962C8B-B14F-4D97-AF65-F5344CB8AC3E}">
        <p14:creationId xmlns:p14="http://schemas.microsoft.com/office/powerpoint/2010/main" val="349271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6FEF-12A9-870A-4FB3-02E6B8E7A66A}"/>
              </a:ext>
            </a:extLst>
          </p:cNvPr>
          <p:cNvSpPr>
            <a:spLocks noGrp="1"/>
          </p:cNvSpPr>
          <p:nvPr>
            <p:ph type="title"/>
          </p:nvPr>
        </p:nvSpPr>
        <p:spPr>
          <a:xfrm>
            <a:off x="5638800" y="3049065"/>
            <a:ext cx="5344160" cy="1325563"/>
          </a:xfrm>
        </p:spPr>
        <p:txBody>
          <a:bodyPr>
            <a:noAutofit/>
          </a:bodyPr>
          <a:lstStyle>
            <a:lvl1pPr algn="l">
              <a:defRPr sz="4800">
                <a:solidFill>
                  <a:schemeClr val="accent1"/>
                </a:solidFill>
              </a:defRPr>
            </a:lvl1pPr>
          </a:lstStyle>
          <a:p>
            <a:r>
              <a:rPr lang="en-US" dirty="0"/>
              <a:t>Click to edit Master title style</a:t>
            </a:r>
          </a:p>
        </p:txBody>
      </p:sp>
      <p:sp>
        <p:nvSpPr>
          <p:cNvPr id="4" name="Rectangle 3">
            <a:extLst>
              <a:ext uri="{FF2B5EF4-FFF2-40B4-BE49-F238E27FC236}">
                <a16:creationId xmlns:a16="http://schemas.microsoft.com/office/drawing/2014/main" id="{6A999518-0876-F04E-717C-F7D5E32FFB2D}"/>
              </a:ext>
            </a:extLst>
          </p:cNvPr>
          <p:cNvSpPr/>
          <p:nvPr userDrawn="1"/>
        </p:nvSpPr>
        <p:spPr>
          <a:xfrm>
            <a:off x="2560320" y="1"/>
            <a:ext cx="1999488" cy="14262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1165E5F-12B7-FAC7-8C92-D965A3AA1D82}"/>
              </a:ext>
            </a:extLst>
          </p:cNvPr>
          <p:cNvSpPr/>
          <p:nvPr userDrawn="1"/>
        </p:nvSpPr>
        <p:spPr>
          <a:xfrm>
            <a:off x="0" y="2729415"/>
            <a:ext cx="2441730" cy="13991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D054A25-A5B4-DEED-18AB-6D12C4225D0F}"/>
              </a:ext>
            </a:extLst>
          </p:cNvPr>
          <p:cNvSpPr/>
          <p:nvPr userDrawn="1"/>
        </p:nvSpPr>
        <p:spPr>
          <a:xfrm>
            <a:off x="0" y="4245895"/>
            <a:ext cx="2441730" cy="2850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erson holding a baby&#10;&#10;Description automatically generated">
            <a:extLst>
              <a:ext uri="{FF2B5EF4-FFF2-40B4-BE49-F238E27FC236}">
                <a16:creationId xmlns:a16="http://schemas.microsoft.com/office/drawing/2014/main" id="{0E15A911-5131-9C8A-4FF8-75B473AFB71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612639"/>
            <a:ext cx="4559300" cy="2245360"/>
          </a:xfrm>
          <a:prstGeom prst="rect">
            <a:avLst/>
          </a:prstGeom>
        </p:spPr>
      </p:pic>
      <p:pic>
        <p:nvPicPr>
          <p:cNvPr id="13" name="Picture 12" descr="A white building with a flag on top&#10;&#10;Description automatically generated">
            <a:extLst>
              <a:ext uri="{FF2B5EF4-FFF2-40B4-BE49-F238E27FC236}">
                <a16:creationId xmlns:a16="http://schemas.microsoft.com/office/drawing/2014/main" id="{C07A4A72-972A-C447-0D1A-2D22C3D52DA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559812" y="1507997"/>
            <a:ext cx="1999488" cy="3022727"/>
          </a:xfrm>
          <a:prstGeom prst="rect">
            <a:avLst/>
          </a:prstGeom>
        </p:spPr>
      </p:pic>
      <p:pic>
        <p:nvPicPr>
          <p:cNvPr id="16" name="Picture 15" descr="A group of people looking at a piece of paper&#10;&#10;Description automatically generated">
            <a:extLst>
              <a:ext uri="{FF2B5EF4-FFF2-40B4-BE49-F238E27FC236}">
                <a16:creationId xmlns:a16="http://schemas.microsoft.com/office/drawing/2014/main" id="{1824E3FF-7E9F-09AD-802A-8A6F5483548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2441575" cy="2634827"/>
          </a:xfrm>
          <a:prstGeom prst="rect">
            <a:avLst/>
          </a:prstGeom>
        </p:spPr>
      </p:pic>
      <p:pic>
        <p:nvPicPr>
          <p:cNvPr id="17" name="Picture 16">
            <a:extLst>
              <a:ext uri="{FF2B5EF4-FFF2-40B4-BE49-F238E27FC236}">
                <a16:creationId xmlns:a16="http://schemas.microsoft.com/office/drawing/2014/main" id="{79656033-0323-2B18-7AFC-BDCF9392A10A}"/>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5628640" y="1167805"/>
            <a:ext cx="2112751" cy="1643251"/>
          </a:xfrm>
          <a:prstGeom prst="rect">
            <a:avLst/>
          </a:prstGeom>
        </p:spPr>
      </p:pic>
      <p:sp>
        <p:nvSpPr>
          <p:cNvPr id="18" name="Subtitle 2">
            <a:extLst>
              <a:ext uri="{FF2B5EF4-FFF2-40B4-BE49-F238E27FC236}">
                <a16:creationId xmlns:a16="http://schemas.microsoft.com/office/drawing/2014/main" id="{4BE0B3BC-32AC-E785-8E87-3AAE42A4A412}"/>
              </a:ext>
            </a:extLst>
          </p:cNvPr>
          <p:cNvSpPr>
            <a:spLocks noGrp="1"/>
          </p:cNvSpPr>
          <p:nvPr>
            <p:ph type="subTitle" idx="1"/>
          </p:nvPr>
        </p:nvSpPr>
        <p:spPr>
          <a:xfrm>
            <a:off x="5628640" y="4612638"/>
            <a:ext cx="5039360" cy="645161"/>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591604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7848F0-9DA9-70DA-2071-0BF9703383CE}"/>
              </a:ext>
            </a:extLst>
          </p:cNvPr>
          <p:cNvSpPr/>
          <p:nvPr userDrawn="1"/>
        </p:nvSpPr>
        <p:spPr>
          <a:xfrm>
            <a:off x="0" y="0"/>
            <a:ext cx="12192000" cy="6858000"/>
          </a:xfrm>
          <a:prstGeom prst="rect">
            <a:avLst/>
          </a:prstGeom>
          <a:solidFill>
            <a:srgbClr val="007E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AD10CDEF-CC96-A5EA-1ABA-BCA7AB3605BD}"/>
              </a:ext>
            </a:extLst>
          </p:cNvPr>
          <p:cNvSpPr>
            <a:spLocks noGrp="1"/>
          </p:cNvSpPr>
          <p:nvPr>
            <p:ph type="sldNum" sz="quarter" idx="12"/>
          </p:nvPr>
        </p:nvSpPr>
        <p:spPr/>
        <p:txBody>
          <a:bodyPr/>
          <a:lstStyle>
            <a:lvl1pPr>
              <a:defRPr>
                <a:solidFill>
                  <a:schemeClr val="bg1"/>
                </a:solidFill>
              </a:defRPr>
            </a:lvl1pPr>
          </a:lstStyle>
          <a:p>
            <a:fld id="{B79F49F7-2B1E-564E-9D67-A96C3A9A776E}" type="slidenum">
              <a:rPr lang="en-US" smtClean="0"/>
              <a:pPr/>
              <a:t>‹#›</a:t>
            </a:fld>
            <a:endParaRPr lang="en-US" dirty="0"/>
          </a:p>
        </p:txBody>
      </p:sp>
      <p:pic>
        <p:nvPicPr>
          <p:cNvPr id="8" name="Picture 7">
            <a:extLst>
              <a:ext uri="{FF2B5EF4-FFF2-40B4-BE49-F238E27FC236}">
                <a16:creationId xmlns:a16="http://schemas.microsoft.com/office/drawing/2014/main" id="{9DB3AE82-432B-FDC6-A68F-F0C0EFA415B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7640" y="6261840"/>
            <a:ext cx="1581126" cy="439201"/>
          </a:xfrm>
          <a:prstGeom prst="rect">
            <a:avLst/>
          </a:prstGeom>
        </p:spPr>
      </p:pic>
      <p:sp>
        <p:nvSpPr>
          <p:cNvPr id="9" name="Title 1">
            <a:extLst>
              <a:ext uri="{FF2B5EF4-FFF2-40B4-BE49-F238E27FC236}">
                <a16:creationId xmlns:a16="http://schemas.microsoft.com/office/drawing/2014/main" id="{F9406816-C6D4-947A-A302-0C69CC15934F}"/>
              </a:ext>
            </a:extLst>
          </p:cNvPr>
          <p:cNvSpPr>
            <a:spLocks noGrp="1"/>
          </p:cNvSpPr>
          <p:nvPr>
            <p:ph type="title"/>
          </p:nvPr>
        </p:nvSpPr>
        <p:spPr>
          <a:xfrm>
            <a:off x="838200" y="1245331"/>
            <a:ext cx="10515600" cy="677774"/>
          </a:xfrm>
        </p:spPr>
        <p:txBody>
          <a:bodyPr/>
          <a:lstStyle>
            <a:lvl1pPr>
              <a:defRPr>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BCA0F5C3-98C4-E486-8DFA-D3695C55CA11}"/>
              </a:ext>
            </a:extLst>
          </p:cNvPr>
          <p:cNvSpPr>
            <a:spLocks noGrp="1"/>
          </p:cNvSpPr>
          <p:nvPr>
            <p:ph idx="1"/>
          </p:nvPr>
        </p:nvSpPr>
        <p:spPr>
          <a:xfrm>
            <a:off x="838200" y="2087594"/>
            <a:ext cx="10515600" cy="3650615"/>
          </a:xfrm>
        </p:spPr>
        <p:txBody>
          <a:bodyPr/>
          <a:lstStyle>
            <a:lvl1pPr>
              <a:defRPr>
                <a:solidFill>
                  <a:schemeClr val="bg1"/>
                </a:solidFill>
              </a:defRPr>
            </a:lvl1pPr>
            <a:lvl2pPr>
              <a:defRPr>
                <a:solidFill>
                  <a:schemeClr val="bg1"/>
                </a:solidFill>
              </a:defRPr>
            </a:lvl2pPr>
            <a:lvl3pPr>
              <a:defRPr>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4748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7848F0-9DA9-70DA-2071-0BF9703383CE}"/>
              </a:ext>
            </a:extLst>
          </p:cNvPr>
          <p:cNvSpPr/>
          <p:nvPr userDrawn="1"/>
        </p:nvSpPr>
        <p:spPr>
          <a:xfrm>
            <a:off x="0" y="0"/>
            <a:ext cx="12192000" cy="6858000"/>
          </a:xfrm>
          <a:prstGeom prst="rect">
            <a:avLst/>
          </a:prstGeom>
          <a:solidFill>
            <a:srgbClr val="00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AD10CDEF-CC96-A5EA-1ABA-BCA7AB3605BD}"/>
              </a:ext>
            </a:extLst>
          </p:cNvPr>
          <p:cNvSpPr>
            <a:spLocks noGrp="1"/>
          </p:cNvSpPr>
          <p:nvPr>
            <p:ph type="sldNum" sz="quarter" idx="12"/>
          </p:nvPr>
        </p:nvSpPr>
        <p:spPr/>
        <p:txBody>
          <a:bodyPr/>
          <a:lstStyle>
            <a:lvl1pPr>
              <a:defRPr>
                <a:solidFill>
                  <a:schemeClr val="bg1"/>
                </a:solidFill>
              </a:defRPr>
            </a:lvl1pPr>
          </a:lstStyle>
          <a:p>
            <a:fld id="{B79F49F7-2B1E-564E-9D67-A96C3A9A776E}" type="slidenum">
              <a:rPr lang="en-US" smtClean="0"/>
              <a:pPr/>
              <a:t>‹#›</a:t>
            </a:fld>
            <a:endParaRPr lang="en-US" dirty="0"/>
          </a:p>
        </p:txBody>
      </p:sp>
      <p:sp>
        <p:nvSpPr>
          <p:cNvPr id="5" name="Title 1">
            <a:extLst>
              <a:ext uri="{FF2B5EF4-FFF2-40B4-BE49-F238E27FC236}">
                <a16:creationId xmlns:a16="http://schemas.microsoft.com/office/drawing/2014/main" id="{8A49BF9E-6AC1-B947-675A-3AAD23E4A347}"/>
              </a:ext>
            </a:extLst>
          </p:cNvPr>
          <p:cNvSpPr>
            <a:spLocks noGrp="1"/>
          </p:cNvSpPr>
          <p:nvPr>
            <p:ph type="title"/>
          </p:nvPr>
        </p:nvSpPr>
        <p:spPr>
          <a:xfrm>
            <a:off x="838200" y="1245331"/>
            <a:ext cx="10515600" cy="677774"/>
          </a:xfrm>
        </p:spPr>
        <p:txBody>
          <a:bodyPr/>
          <a:lstStyle>
            <a:lvl1pPr>
              <a:defRPr>
                <a:solidFill>
                  <a:schemeClr val="accent4"/>
                </a:solidFill>
              </a:defRPr>
            </a:lvl1pPr>
          </a:lstStyle>
          <a:p>
            <a:r>
              <a:rPr lang="en-US" dirty="0"/>
              <a:t>Click to edit Master title style</a:t>
            </a:r>
          </a:p>
        </p:txBody>
      </p:sp>
      <p:sp>
        <p:nvSpPr>
          <p:cNvPr id="8" name="Content Placeholder 2">
            <a:extLst>
              <a:ext uri="{FF2B5EF4-FFF2-40B4-BE49-F238E27FC236}">
                <a16:creationId xmlns:a16="http://schemas.microsoft.com/office/drawing/2014/main" id="{5F2ECD2B-59D5-ECE4-5D6C-5DC3118C7300}"/>
              </a:ext>
            </a:extLst>
          </p:cNvPr>
          <p:cNvSpPr>
            <a:spLocks noGrp="1"/>
          </p:cNvSpPr>
          <p:nvPr>
            <p:ph idx="1"/>
          </p:nvPr>
        </p:nvSpPr>
        <p:spPr>
          <a:xfrm>
            <a:off x="838200" y="2087594"/>
            <a:ext cx="10515600" cy="3650615"/>
          </a:xfrm>
        </p:spPr>
        <p:txBody>
          <a:bodyPr/>
          <a:lstStyle>
            <a:lvl1pPr>
              <a:defRPr>
                <a:solidFill>
                  <a:schemeClr val="bg1"/>
                </a:solidFill>
              </a:defRPr>
            </a:lvl1pPr>
            <a:lvl2pPr>
              <a:defRPr>
                <a:solidFill>
                  <a:schemeClr val="bg1"/>
                </a:solidFill>
              </a:defRPr>
            </a:lvl2pPr>
            <a:lvl3pPr>
              <a:defRPr>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30665366-EEE2-92E4-5372-1DFF6E0655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7640" y="6261840"/>
            <a:ext cx="1581126" cy="439201"/>
          </a:xfrm>
          <a:prstGeom prst="rect">
            <a:avLst/>
          </a:prstGeom>
        </p:spPr>
      </p:pic>
    </p:spTree>
    <p:extLst>
      <p:ext uri="{BB962C8B-B14F-4D97-AF65-F5344CB8AC3E}">
        <p14:creationId xmlns:p14="http://schemas.microsoft.com/office/powerpoint/2010/main" val="2261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and Char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7848F0-9DA9-70DA-2071-0BF9703383CE}"/>
              </a:ext>
            </a:extLst>
          </p:cNvPr>
          <p:cNvSpPr/>
          <p:nvPr userDrawn="1"/>
        </p:nvSpPr>
        <p:spPr>
          <a:xfrm>
            <a:off x="0" y="0"/>
            <a:ext cx="12192000" cy="6858000"/>
          </a:xfrm>
          <a:prstGeom prst="rect">
            <a:avLst/>
          </a:prstGeom>
          <a:solidFill>
            <a:srgbClr val="00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AD10CDEF-CC96-A5EA-1ABA-BCA7AB3605BD}"/>
              </a:ext>
            </a:extLst>
          </p:cNvPr>
          <p:cNvSpPr>
            <a:spLocks noGrp="1"/>
          </p:cNvSpPr>
          <p:nvPr>
            <p:ph type="sldNum" sz="quarter" idx="12"/>
          </p:nvPr>
        </p:nvSpPr>
        <p:spPr/>
        <p:txBody>
          <a:bodyPr/>
          <a:lstStyle>
            <a:lvl1pPr>
              <a:defRPr>
                <a:solidFill>
                  <a:schemeClr val="bg1"/>
                </a:solidFill>
              </a:defRPr>
            </a:lvl1pPr>
          </a:lstStyle>
          <a:p>
            <a:fld id="{B79F49F7-2B1E-564E-9D67-A96C3A9A776E}" type="slidenum">
              <a:rPr lang="en-US" smtClean="0"/>
              <a:pPr/>
              <a:t>‹#›</a:t>
            </a:fld>
            <a:endParaRPr lang="en-US" dirty="0"/>
          </a:p>
        </p:txBody>
      </p:sp>
      <p:sp>
        <p:nvSpPr>
          <p:cNvPr id="5" name="Title 1">
            <a:extLst>
              <a:ext uri="{FF2B5EF4-FFF2-40B4-BE49-F238E27FC236}">
                <a16:creationId xmlns:a16="http://schemas.microsoft.com/office/drawing/2014/main" id="{8A49BF9E-6AC1-B947-675A-3AAD23E4A347}"/>
              </a:ext>
            </a:extLst>
          </p:cNvPr>
          <p:cNvSpPr>
            <a:spLocks noGrp="1"/>
          </p:cNvSpPr>
          <p:nvPr>
            <p:ph type="title"/>
          </p:nvPr>
        </p:nvSpPr>
        <p:spPr>
          <a:xfrm>
            <a:off x="838199" y="844498"/>
            <a:ext cx="2840039" cy="2584989"/>
          </a:xfrm>
        </p:spPr>
        <p:txBody>
          <a:bodyPr anchor="t" anchorCtr="0"/>
          <a:lstStyle>
            <a:lvl1pPr>
              <a:defRPr>
                <a:solidFill>
                  <a:schemeClr val="accent4"/>
                </a:solidFill>
              </a:defRPr>
            </a:lvl1pPr>
          </a:lstStyle>
          <a:p>
            <a:r>
              <a:rPr lang="en-US" dirty="0"/>
              <a:t>Click to edit Master title style</a:t>
            </a:r>
          </a:p>
        </p:txBody>
      </p:sp>
      <p:pic>
        <p:nvPicPr>
          <p:cNvPr id="3" name="Picture 2">
            <a:extLst>
              <a:ext uri="{FF2B5EF4-FFF2-40B4-BE49-F238E27FC236}">
                <a16:creationId xmlns:a16="http://schemas.microsoft.com/office/drawing/2014/main" id="{30665366-EEE2-92E4-5372-1DFF6E0655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7640" y="6261840"/>
            <a:ext cx="1581126" cy="439201"/>
          </a:xfrm>
          <a:prstGeom prst="rect">
            <a:avLst/>
          </a:prstGeom>
        </p:spPr>
      </p:pic>
      <p:sp>
        <p:nvSpPr>
          <p:cNvPr id="4" name="Chart Placeholder 3">
            <a:extLst>
              <a:ext uri="{FF2B5EF4-FFF2-40B4-BE49-F238E27FC236}">
                <a16:creationId xmlns:a16="http://schemas.microsoft.com/office/drawing/2014/main" id="{A17F024A-F7F9-C481-B53E-3CA34E793642}"/>
              </a:ext>
            </a:extLst>
          </p:cNvPr>
          <p:cNvSpPr>
            <a:spLocks noGrp="1"/>
          </p:cNvSpPr>
          <p:nvPr>
            <p:ph type="chart" sz="quarter" idx="13"/>
          </p:nvPr>
        </p:nvSpPr>
        <p:spPr>
          <a:xfrm>
            <a:off x="4183063" y="843768"/>
            <a:ext cx="7504112" cy="3678238"/>
          </a:xfrm>
        </p:spPr>
        <p:txBody>
          <a:bodyPr/>
          <a:lstStyle/>
          <a:p>
            <a:endParaRPr lang="en-US" dirty="0"/>
          </a:p>
        </p:txBody>
      </p:sp>
      <p:sp>
        <p:nvSpPr>
          <p:cNvPr id="10" name="Text Placeholder 9">
            <a:extLst>
              <a:ext uri="{FF2B5EF4-FFF2-40B4-BE49-F238E27FC236}">
                <a16:creationId xmlns:a16="http://schemas.microsoft.com/office/drawing/2014/main" id="{B3C55D74-FBE4-70F9-F36E-BE558C8C59F3}"/>
              </a:ext>
            </a:extLst>
          </p:cNvPr>
          <p:cNvSpPr>
            <a:spLocks noGrp="1"/>
          </p:cNvSpPr>
          <p:nvPr>
            <p:ph type="body" sz="quarter" idx="14"/>
          </p:nvPr>
        </p:nvSpPr>
        <p:spPr>
          <a:xfrm>
            <a:off x="4171950" y="4760131"/>
            <a:ext cx="7527925" cy="8270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76014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7848F0-9DA9-70DA-2071-0BF9703383CE}"/>
              </a:ext>
            </a:extLst>
          </p:cNvPr>
          <p:cNvSpPr/>
          <p:nvPr userDrawn="1"/>
        </p:nvSpPr>
        <p:spPr>
          <a:xfrm>
            <a:off x="0" y="0"/>
            <a:ext cx="12192000" cy="6858000"/>
          </a:xfrm>
          <a:prstGeom prst="rect">
            <a:avLst/>
          </a:prstGeom>
          <a:solidFill>
            <a:srgbClr val="ECA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AD10CDEF-CC96-A5EA-1ABA-BCA7AB3605BD}"/>
              </a:ext>
            </a:extLst>
          </p:cNvPr>
          <p:cNvSpPr>
            <a:spLocks noGrp="1"/>
          </p:cNvSpPr>
          <p:nvPr>
            <p:ph type="sldNum" sz="quarter" idx="12"/>
          </p:nvPr>
        </p:nvSpPr>
        <p:spPr/>
        <p:txBody>
          <a:bodyPr/>
          <a:lstStyle>
            <a:lvl1pPr>
              <a:defRPr>
                <a:solidFill>
                  <a:schemeClr val="accent1"/>
                </a:solidFill>
              </a:defRPr>
            </a:lvl1pPr>
          </a:lstStyle>
          <a:p>
            <a:fld id="{B79F49F7-2B1E-564E-9D67-A96C3A9A776E}" type="slidenum">
              <a:rPr lang="en-US" smtClean="0"/>
              <a:pPr/>
              <a:t>‹#›</a:t>
            </a:fld>
            <a:endParaRPr lang="en-US" dirty="0"/>
          </a:p>
        </p:txBody>
      </p:sp>
      <p:sp>
        <p:nvSpPr>
          <p:cNvPr id="5" name="Title 1">
            <a:extLst>
              <a:ext uri="{FF2B5EF4-FFF2-40B4-BE49-F238E27FC236}">
                <a16:creationId xmlns:a16="http://schemas.microsoft.com/office/drawing/2014/main" id="{EB980E17-E775-6AF6-0DB2-88A7F0851ADB}"/>
              </a:ext>
            </a:extLst>
          </p:cNvPr>
          <p:cNvSpPr>
            <a:spLocks noGrp="1"/>
          </p:cNvSpPr>
          <p:nvPr>
            <p:ph type="title"/>
          </p:nvPr>
        </p:nvSpPr>
        <p:spPr>
          <a:xfrm>
            <a:off x="838200" y="1245331"/>
            <a:ext cx="10515600" cy="677774"/>
          </a:xfrm>
        </p:spPr>
        <p:txBody>
          <a:bodyPr/>
          <a:lstStyle>
            <a:lvl1pPr>
              <a:defRPr>
                <a:solidFill>
                  <a:srgbClr val="002C5B"/>
                </a:solidFill>
              </a:defRPr>
            </a:lvl1pPr>
          </a:lstStyle>
          <a:p>
            <a:r>
              <a:rPr lang="en-US" dirty="0"/>
              <a:t>Click to edit Master title style</a:t>
            </a:r>
          </a:p>
        </p:txBody>
      </p:sp>
      <p:sp>
        <p:nvSpPr>
          <p:cNvPr id="8" name="Content Placeholder 2">
            <a:extLst>
              <a:ext uri="{FF2B5EF4-FFF2-40B4-BE49-F238E27FC236}">
                <a16:creationId xmlns:a16="http://schemas.microsoft.com/office/drawing/2014/main" id="{37B115A2-5AA6-3007-346E-7C0BFEAEEFE0}"/>
              </a:ext>
            </a:extLst>
          </p:cNvPr>
          <p:cNvSpPr>
            <a:spLocks noGrp="1"/>
          </p:cNvSpPr>
          <p:nvPr>
            <p:ph idx="1"/>
          </p:nvPr>
        </p:nvSpPr>
        <p:spPr>
          <a:xfrm>
            <a:off x="838200" y="2087594"/>
            <a:ext cx="10515600" cy="365061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sz="2000">
                <a:solidFill>
                  <a:schemeClr val="accent1"/>
                </a:solidFill>
              </a:defRPr>
            </a:lvl4pPr>
            <a:lvl5pPr>
              <a:defRPr sz="20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649D5038-EBA6-9B92-F536-0DA3BD0C03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7640" y="6261840"/>
            <a:ext cx="1581126" cy="439201"/>
          </a:xfrm>
          <a:prstGeom prst="rect">
            <a:avLst/>
          </a:prstGeom>
        </p:spPr>
      </p:pic>
    </p:spTree>
    <p:extLst>
      <p:ext uri="{BB962C8B-B14F-4D97-AF65-F5344CB8AC3E}">
        <p14:creationId xmlns:p14="http://schemas.microsoft.com/office/powerpoint/2010/main" val="32538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and Char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7848F0-9DA9-70DA-2071-0BF9703383CE}"/>
              </a:ext>
            </a:extLst>
          </p:cNvPr>
          <p:cNvSpPr/>
          <p:nvPr userDrawn="1"/>
        </p:nvSpPr>
        <p:spPr>
          <a:xfrm>
            <a:off x="0" y="0"/>
            <a:ext cx="12192000" cy="6858000"/>
          </a:xfrm>
          <a:prstGeom prst="rect">
            <a:avLst/>
          </a:prstGeom>
          <a:solidFill>
            <a:srgbClr val="ECA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AD10CDEF-CC96-A5EA-1ABA-BCA7AB3605BD}"/>
              </a:ext>
            </a:extLst>
          </p:cNvPr>
          <p:cNvSpPr>
            <a:spLocks noGrp="1"/>
          </p:cNvSpPr>
          <p:nvPr>
            <p:ph type="sldNum" sz="quarter" idx="12"/>
          </p:nvPr>
        </p:nvSpPr>
        <p:spPr/>
        <p:txBody>
          <a:bodyPr/>
          <a:lstStyle>
            <a:lvl1pPr>
              <a:defRPr>
                <a:solidFill>
                  <a:schemeClr val="accent1"/>
                </a:solidFill>
              </a:defRPr>
            </a:lvl1pPr>
          </a:lstStyle>
          <a:p>
            <a:fld id="{B79F49F7-2B1E-564E-9D67-A96C3A9A776E}" type="slidenum">
              <a:rPr lang="en-US" smtClean="0"/>
              <a:pPr/>
              <a:t>‹#›</a:t>
            </a:fld>
            <a:endParaRPr lang="en-US" dirty="0"/>
          </a:p>
        </p:txBody>
      </p:sp>
      <p:pic>
        <p:nvPicPr>
          <p:cNvPr id="3" name="Picture 2">
            <a:extLst>
              <a:ext uri="{FF2B5EF4-FFF2-40B4-BE49-F238E27FC236}">
                <a16:creationId xmlns:a16="http://schemas.microsoft.com/office/drawing/2014/main" id="{649D5038-EBA6-9B92-F536-0DA3BD0C03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7640" y="6261840"/>
            <a:ext cx="1581126" cy="439201"/>
          </a:xfrm>
          <a:prstGeom prst="rect">
            <a:avLst/>
          </a:prstGeom>
        </p:spPr>
      </p:pic>
      <p:sp>
        <p:nvSpPr>
          <p:cNvPr id="2" name="Title 1">
            <a:extLst>
              <a:ext uri="{FF2B5EF4-FFF2-40B4-BE49-F238E27FC236}">
                <a16:creationId xmlns:a16="http://schemas.microsoft.com/office/drawing/2014/main" id="{C7CD5CF4-AA36-7F13-9D34-F773625AA95F}"/>
              </a:ext>
            </a:extLst>
          </p:cNvPr>
          <p:cNvSpPr>
            <a:spLocks noGrp="1"/>
          </p:cNvSpPr>
          <p:nvPr>
            <p:ph type="title"/>
          </p:nvPr>
        </p:nvSpPr>
        <p:spPr>
          <a:xfrm>
            <a:off x="838199" y="844498"/>
            <a:ext cx="2840039" cy="2584989"/>
          </a:xfrm>
        </p:spPr>
        <p:txBody>
          <a:bodyPr anchor="t" anchorCtr="0"/>
          <a:lstStyle>
            <a:lvl1pPr>
              <a:defRPr>
                <a:solidFill>
                  <a:schemeClr val="accent1"/>
                </a:solidFill>
              </a:defRPr>
            </a:lvl1pPr>
          </a:lstStyle>
          <a:p>
            <a:r>
              <a:rPr lang="en-US" dirty="0"/>
              <a:t>Click to edit Master title style</a:t>
            </a:r>
          </a:p>
        </p:txBody>
      </p:sp>
      <p:sp>
        <p:nvSpPr>
          <p:cNvPr id="4" name="Chart Placeholder 3">
            <a:extLst>
              <a:ext uri="{FF2B5EF4-FFF2-40B4-BE49-F238E27FC236}">
                <a16:creationId xmlns:a16="http://schemas.microsoft.com/office/drawing/2014/main" id="{8AEC942D-E54F-7616-E66A-DF87D39E7F76}"/>
              </a:ext>
            </a:extLst>
          </p:cNvPr>
          <p:cNvSpPr>
            <a:spLocks noGrp="1"/>
          </p:cNvSpPr>
          <p:nvPr>
            <p:ph type="chart" sz="quarter" idx="13"/>
          </p:nvPr>
        </p:nvSpPr>
        <p:spPr>
          <a:xfrm>
            <a:off x="4183063" y="843768"/>
            <a:ext cx="7504112" cy="3678238"/>
          </a:xfrm>
        </p:spPr>
        <p:txBody>
          <a:bodyPr/>
          <a:lstStyle/>
          <a:p>
            <a:endParaRPr lang="en-US" dirty="0"/>
          </a:p>
        </p:txBody>
      </p:sp>
      <p:sp>
        <p:nvSpPr>
          <p:cNvPr id="9" name="Text Placeholder 9">
            <a:extLst>
              <a:ext uri="{FF2B5EF4-FFF2-40B4-BE49-F238E27FC236}">
                <a16:creationId xmlns:a16="http://schemas.microsoft.com/office/drawing/2014/main" id="{2D1AA369-DF71-1DE2-E7F1-86DC6841AC06}"/>
              </a:ext>
            </a:extLst>
          </p:cNvPr>
          <p:cNvSpPr>
            <a:spLocks noGrp="1"/>
          </p:cNvSpPr>
          <p:nvPr>
            <p:ph type="body" sz="quarter" idx="14"/>
          </p:nvPr>
        </p:nvSpPr>
        <p:spPr>
          <a:xfrm>
            <a:off x="4171950" y="4760131"/>
            <a:ext cx="7527925" cy="82708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sz="2000">
                <a:solidFill>
                  <a:schemeClr val="accent1"/>
                </a:solidFill>
              </a:defRPr>
            </a:lvl4pPr>
            <a:lvl5pPr>
              <a:defRPr sz="20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58611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6FEF-12A9-870A-4FB3-02E6B8E7A66A}"/>
              </a:ext>
            </a:extLst>
          </p:cNvPr>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C566185-D798-967B-6EFA-1970946F3D03}"/>
              </a:ext>
            </a:extLst>
          </p:cNvPr>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sz="2000">
                <a:solidFill>
                  <a:schemeClr val="accent1"/>
                </a:solidFill>
              </a:defRPr>
            </a:lvl4pPr>
            <a:lvl5pPr>
              <a:defRPr sz="20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D10CDEF-CC96-A5EA-1ABA-BCA7AB3605BD}"/>
              </a:ext>
            </a:extLst>
          </p:cNvPr>
          <p:cNvSpPr>
            <a:spLocks noGrp="1"/>
          </p:cNvSpPr>
          <p:nvPr>
            <p:ph type="sldNum" sz="quarter" idx="12"/>
          </p:nvPr>
        </p:nvSpPr>
        <p:spPr/>
        <p:txBody>
          <a:bodyPr/>
          <a:lstStyle>
            <a:lvl1pPr>
              <a:defRPr>
                <a:solidFill>
                  <a:schemeClr val="accent1"/>
                </a:solidFill>
              </a:defRPr>
            </a:lvl1pPr>
          </a:lstStyle>
          <a:p>
            <a:fld id="{B79F49F7-2B1E-564E-9D67-A96C3A9A776E}" type="slidenum">
              <a:rPr lang="en-US" smtClean="0"/>
              <a:pPr/>
              <a:t>‹#›</a:t>
            </a:fld>
            <a:endParaRPr lang="en-US" dirty="0"/>
          </a:p>
        </p:txBody>
      </p:sp>
      <p:pic>
        <p:nvPicPr>
          <p:cNvPr id="4" name="Picture 3">
            <a:extLst>
              <a:ext uri="{FF2B5EF4-FFF2-40B4-BE49-F238E27FC236}">
                <a16:creationId xmlns:a16="http://schemas.microsoft.com/office/drawing/2014/main" id="{9D8C4E66-41EA-28A5-2783-901E82F5FEC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7641" y="6261840"/>
            <a:ext cx="1581123" cy="439201"/>
          </a:xfrm>
          <a:prstGeom prst="rect">
            <a:avLst/>
          </a:prstGeom>
        </p:spPr>
      </p:pic>
    </p:spTree>
    <p:extLst>
      <p:ext uri="{BB962C8B-B14F-4D97-AF65-F5344CB8AC3E}">
        <p14:creationId xmlns:p14="http://schemas.microsoft.com/office/powerpoint/2010/main" val="3187262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6FEF-12A9-870A-4FB3-02E6B8E7A66A}"/>
              </a:ext>
            </a:extLst>
          </p:cNvPr>
          <p:cNvSpPr>
            <a:spLocks noGrp="1"/>
          </p:cNvSpPr>
          <p:nvPr>
            <p:ph type="title"/>
          </p:nvPr>
        </p:nvSpPr>
        <p:spPr>
          <a:xfrm>
            <a:off x="838200" y="365125"/>
            <a:ext cx="6212840" cy="1325563"/>
          </a:xfrm>
        </p:spPr>
        <p:txBody>
          <a:bodyPr/>
          <a:lstStyle>
            <a:lvl1pP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C566185-D798-967B-6EFA-1970946F3D03}"/>
              </a:ext>
            </a:extLst>
          </p:cNvPr>
          <p:cNvSpPr>
            <a:spLocks noGrp="1"/>
          </p:cNvSpPr>
          <p:nvPr>
            <p:ph idx="1"/>
          </p:nvPr>
        </p:nvSpPr>
        <p:spPr>
          <a:xfrm>
            <a:off x="838200" y="1825625"/>
            <a:ext cx="6212840" cy="435133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sz="2000">
                <a:solidFill>
                  <a:schemeClr val="accent1"/>
                </a:solidFill>
              </a:defRPr>
            </a:lvl4pPr>
            <a:lvl5pPr>
              <a:defRPr sz="20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D10CDEF-CC96-A5EA-1ABA-BCA7AB3605BD}"/>
              </a:ext>
            </a:extLst>
          </p:cNvPr>
          <p:cNvSpPr>
            <a:spLocks noGrp="1"/>
          </p:cNvSpPr>
          <p:nvPr>
            <p:ph type="sldNum" sz="quarter" idx="12"/>
          </p:nvPr>
        </p:nvSpPr>
        <p:spPr/>
        <p:txBody>
          <a:bodyPr/>
          <a:lstStyle>
            <a:lvl1pPr>
              <a:defRPr>
                <a:solidFill>
                  <a:schemeClr val="accent1"/>
                </a:solidFill>
              </a:defRPr>
            </a:lvl1pPr>
          </a:lstStyle>
          <a:p>
            <a:fld id="{B79F49F7-2B1E-564E-9D67-A96C3A9A776E}" type="slidenum">
              <a:rPr lang="en-US" smtClean="0"/>
              <a:pPr/>
              <a:t>‹#›</a:t>
            </a:fld>
            <a:endParaRPr lang="en-US" dirty="0"/>
          </a:p>
        </p:txBody>
      </p:sp>
      <p:pic>
        <p:nvPicPr>
          <p:cNvPr id="4" name="Picture 3">
            <a:extLst>
              <a:ext uri="{FF2B5EF4-FFF2-40B4-BE49-F238E27FC236}">
                <a16:creationId xmlns:a16="http://schemas.microsoft.com/office/drawing/2014/main" id="{9D8C4E66-41EA-28A5-2783-901E82F5FEC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7641" y="6261840"/>
            <a:ext cx="1581123" cy="439201"/>
          </a:xfrm>
          <a:prstGeom prst="rect">
            <a:avLst/>
          </a:prstGeom>
        </p:spPr>
      </p:pic>
      <p:sp>
        <p:nvSpPr>
          <p:cNvPr id="7" name="Picture Placeholder 6">
            <a:extLst>
              <a:ext uri="{FF2B5EF4-FFF2-40B4-BE49-F238E27FC236}">
                <a16:creationId xmlns:a16="http://schemas.microsoft.com/office/drawing/2014/main" id="{1DB127C3-68F5-1A2C-6B2E-FD4FE18BA61B}"/>
              </a:ext>
            </a:extLst>
          </p:cNvPr>
          <p:cNvSpPr>
            <a:spLocks noGrp="1"/>
          </p:cNvSpPr>
          <p:nvPr>
            <p:ph type="pic" sz="quarter" idx="13"/>
          </p:nvPr>
        </p:nvSpPr>
        <p:spPr>
          <a:xfrm>
            <a:off x="7406641" y="365125"/>
            <a:ext cx="4617720" cy="5820569"/>
          </a:xfrm>
        </p:spPr>
        <p:txBody>
          <a:bodyPr/>
          <a:lstStyle/>
          <a:p>
            <a:endParaRPr lang="en-US"/>
          </a:p>
        </p:txBody>
      </p:sp>
    </p:spTree>
    <p:extLst>
      <p:ext uri="{BB962C8B-B14F-4D97-AF65-F5344CB8AC3E}">
        <p14:creationId xmlns:p14="http://schemas.microsoft.com/office/powerpoint/2010/main" val="2002903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6FEF-12A9-870A-4FB3-02E6B8E7A66A}"/>
              </a:ext>
            </a:extLst>
          </p:cNvPr>
          <p:cNvSpPr>
            <a:spLocks noGrp="1"/>
          </p:cNvSpPr>
          <p:nvPr>
            <p:ph type="title"/>
          </p:nvPr>
        </p:nvSpPr>
        <p:spPr>
          <a:xfrm>
            <a:off x="838200" y="1245331"/>
            <a:ext cx="10515600" cy="677774"/>
          </a:xfrm>
        </p:spPr>
        <p:txBody>
          <a:bodyPr/>
          <a:lstStyle>
            <a:lvl1pP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C566185-D798-967B-6EFA-1970946F3D03}"/>
              </a:ext>
            </a:extLst>
          </p:cNvPr>
          <p:cNvSpPr>
            <a:spLocks noGrp="1"/>
          </p:cNvSpPr>
          <p:nvPr>
            <p:ph idx="1"/>
          </p:nvPr>
        </p:nvSpPr>
        <p:spPr>
          <a:xfrm>
            <a:off x="838200" y="2087594"/>
            <a:ext cx="10515600" cy="365061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sz="2000">
                <a:solidFill>
                  <a:schemeClr val="accent1"/>
                </a:solidFill>
              </a:defRPr>
            </a:lvl4pPr>
            <a:lvl5pPr>
              <a:defRPr sz="20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D10CDEF-CC96-A5EA-1ABA-BCA7AB3605BD}"/>
              </a:ext>
            </a:extLst>
          </p:cNvPr>
          <p:cNvSpPr>
            <a:spLocks noGrp="1"/>
          </p:cNvSpPr>
          <p:nvPr>
            <p:ph type="sldNum" sz="quarter" idx="12"/>
          </p:nvPr>
        </p:nvSpPr>
        <p:spPr/>
        <p:txBody>
          <a:bodyPr/>
          <a:lstStyle>
            <a:lvl1pPr>
              <a:defRPr>
                <a:solidFill>
                  <a:schemeClr val="accent1"/>
                </a:solidFill>
              </a:defRPr>
            </a:lvl1pPr>
          </a:lstStyle>
          <a:p>
            <a:fld id="{B79F49F7-2B1E-564E-9D67-A96C3A9A776E}" type="slidenum">
              <a:rPr lang="en-US" smtClean="0"/>
              <a:pPr/>
              <a:t>‹#›</a:t>
            </a:fld>
            <a:endParaRPr lang="en-US" dirty="0"/>
          </a:p>
        </p:txBody>
      </p:sp>
      <p:sp>
        <p:nvSpPr>
          <p:cNvPr id="5" name="Rectangle 4">
            <a:extLst>
              <a:ext uri="{FF2B5EF4-FFF2-40B4-BE49-F238E27FC236}">
                <a16:creationId xmlns:a16="http://schemas.microsoft.com/office/drawing/2014/main" id="{106BE3BC-B1DF-8511-D8D0-32D36AEDFE1C}"/>
              </a:ext>
            </a:extLst>
          </p:cNvPr>
          <p:cNvSpPr/>
          <p:nvPr userDrawn="1"/>
        </p:nvSpPr>
        <p:spPr>
          <a:xfrm>
            <a:off x="0" y="6744962"/>
            <a:ext cx="9213448" cy="1130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7" name="Rectangle 6">
            <a:extLst>
              <a:ext uri="{FF2B5EF4-FFF2-40B4-BE49-F238E27FC236}">
                <a16:creationId xmlns:a16="http://schemas.microsoft.com/office/drawing/2014/main" id="{A2A84A99-6C5B-FA14-C010-68F8C44FFAD6}"/>
              </a:ext>
            </a:extLst>
          </p:cNvPr>
          <p:cNvSpPr/>
          <p:nvPr userDrawn="1"/>
        </p:nvSpPr>
        <p:spPr>
          <a:xfrm>
            <a:off x="2978552" y="1"/>
            <a:ext cx="9213448" cy="1365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3">
            <a:extLst>
              <a:ext uri="{FF2B5EF4-FFF2-40B4-BE49-F238E27FC236}">
                <a16:creationId xmlns:a16="http://schemas.microsoft.com/office/drawing/2014/main" id="{452FCB34-92C4-2B27-5F0B-CD5EDE2FC8A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7641" y="6261840"/>
            <a:ext cx="1581123" cy="439201"/>
          </a:xfrm>
          <a:prstGeom prst="rect">
            <a:avLst/>
          </a:prstGeom>
        </p:spPr>
      </p:pic>
    </p:spTree>
    <p:extLst>
      <p:ext uri="{BB962C8B-B14F-4D97-AF65-F5344CB8AC3E}">
        <p14:creationId xmlns:p14="http://schemas.microsoft.com/office/powerpoint/2010/main" val="2886929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Title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6FEF-12A9-870A-4FB3-02E6B8E7A66A}"/>
              </a:ext>
            </a:extLst>
          </p:cNvPr>
          <p:cNvSpPr>
            <a:spLocks noGrp="1"/>
          </p:cNvSpPr>
          <p:nvPr>
            <p:ph type="title"/>
          </p:nvPr>
        </p:nvSpPr>
        <p:spPr>
          <a:xfrm>
            <a:off x="838200" y="674767"/>
            <a:ext cx="10296525" cy="677774"/>
          </a:xfrm>
        </p:spPr>
        <p:txBody>
          <a:bodyPr/>
          <a:lstStyle>
            <a:lvl1pPr>
              <a:defRPr>
                <a:solidFill>
                  <a:schemeClr val="accent1"/>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AD10CDEF-CC96-A5EA-1ABA-BCA7AB3605BD}"/>
              </a:ext>
            </a:extLst>
          </p:cNvPr>
          <p:cNvSpPr>
            <a:spLocks noGrp="1"/>
          </p:cNvSpPr>
          <p:nvPr>
            <p:ph type="sldNum" sz="quarter" idx="12"/>
          </p:nvPr>
        </p:nvSpPr>
        <p:spPr/>
        <p:txBody>
          <a:bodyPr/>
          <a:lstStyle>
            <a:lvl1pPr>
              <a:defRPr>
                <a:solidFill>
                  <a:schemeClr val="accent1"/>
                </a:solidFill>
              </a:defRPr>
            </a:lvl1pPr>
          </a:lstStyle>
          <a:p>
            <a:fld id="{B79F49F7-2B1E-564E-9D67-A96C3A9A776E}" type="slidenum">
              <a:rPr lang="en-US" smtClean="0"/>
              <a:pPr/>
              <a:t>‹#›</a:t>
            </a:fld>
            <a:endParaRPr lang="en-US" dirty="0"/>
          </a:p>
        </p:txBody>
      </p:sp>
      <p:sp>
        <p:nvSpPr>
          <p:cNvPr id="5" name="Rectangle 4">
            <a:extLst>
              <a:ext uri="{FF2B5EF4-FFF2-40B4-BE49-F238E27FC236}">
                <a16:creationId xmlns:a16="http://schemas.microsoft.com/office/drawing/2014/main" id="{106BE3BC-B1DF-8511-D8D0-32D36AEDFE1C}"/>
              </a:ext>
            </a:extLst>
          </p:cNvPr>
          <p:cNvSpPr/>
          <p:nvPr userDrawn="1"/>
        </p:nvSpPr>
        <p:spPr>
          <a:xfrm>
            <a:off x="0" y="6744962"/>
            <a:ext cx="9213448" cy="1130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7" name="Rectangle 6">
            <a:extLst>
              <a:ext uri="{FF2B5EF4-FFF2-40B4-BE49-F238E27FC236}">
                <a16:creationId xmlns:a16="http://schemas.microsoft.com/office/drawing/2014/main" id="{A2A84A99-6C5B-FA14-C010-68F8C44FFAD6}"/>
              </a:ext>
            </a:extLst>
          </p:cNvPr>
          <p:cNvSpPr/>
          <p:nvPr userDrawn="1"/>
        </p:nvSpPr>
        <p:spPr>
          <a:xfrm>
            <a:off x="2978552" y="1"/>
            <a:ext cx="9213448" cy="1365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3">
            <a:extLst>
              <a:ext uri="{FF2B5EF4-FFF2-40B4-BE49-F238E27FC236}">
                <a16:creationId xmlns:a16="http://schemas.microsoft.com/office/drawing/2014/main" id="{452FCB34-92C4-2B27-5F0B-CD5EDE2FC8A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7641" y="6261840"/>
            <a:ext cx="1581123" cy="439201"/>
          </a:xfrm>
          <a:prstGeom prst="rect">
            <a:avLst/>
          </a:prstGeom>
        </p:spPr>
      </p:pic>
      <p:sp>
        <p:nvSpPr>
          <p:cNvPr id="8" name="Chart Placeholder 9">
            <a:extLst>
              <a:ext uri="{FF2B5EF4-FFF2-40B4-BE49-F238E27FC236}">
                <a16:creationId xmlns:a16="http://schemas.microsoft.com/office/drawing/2014/main" id="{FC8D1CE9-99B2-F455-BB89-A31878E65656}"/>
              </a:ext>
            </a:extLst>
          </p:cNvPr>
          <p:cNvSpPr>
            <a:spLocks noGrp="1"/>
          </p:cNvSpPr>
          <p:nvPr>
            <p:ph type="chart" sz="quarter" idx="13"/>
          </p:nvPr>
        </p:nvSpPr>
        <p:spPr>
          <a:xfrm>
            <a:off x="838200" y="1533525"/>
            <a:ext cx="10296525" cy="4572000"/>
          </a:xfrm>
        </p:spPr>
        <p:txBody>
          <a:bodyPr/>
          <a:lstStyle/>
          <a:p>
            <a:endParaRPr lang="en-US"/>
          </a:p>
        </p:txBody>
      </p:sp>
    </p:spTree>
    <p:extLst>
      <p:ext uri="{BB962C8B-B14F-4D97-AF65-F5344CB8AC3E}">
        <p14:creationId xmlns:p14="http://schemas.microsoft.com/office/powerpoint/2010/main" val="3406764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6FEF-12A9-870A-4FB3-02E6B8E7A66A}"/>
              </a:ext>
            </a:extLst>
          </p:cNvPr>
          <p:cNvSpPr>
            <a:spLocks noGrp="1"/>
          </p:cNvSpPr>
          <p:nvPr>
            <p:ph type="title"/>
          </p:nvPr>
        </p:nvSpPr>
        <p:spPr>
          <a:xfrm>
            <a:off x="838200" y="886189"/>
            <a:ext cx="6324600" cy="677774"/>
          </a:xfrm>
        </p:spPr>
        <p:txBody>
          <a:bodyPr/>
          <a:lstStyle>
            <a:lvl1pP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C566185-D798-967B-6EFA-1970946F3D03}"/>
              </a:ext>
            </a:extLst>
          </p:cNvPr>
          <p:cNvSpPr>
            <a:spLocks noGrp="1"/>
          </p:cNvSpPr>
          <p:nvPr>
            <p:ph idx="1"/>
          </p:nvPr>
        </p:nvSpPr>
        <p:spPr>
          <a:xfrm>
            <a:off x="838200" y="1767840"/>
            <a:ext cx="6324600" cy="441785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sz="2000">
                <a:solidFill>
                  <a:schemeClr val="accent1"/>
                </a:solidFill>
              </a:defRPr>
            </a:lvl4pPr>
            <a:lvl5pPr>
              <a:defRPr sz="20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D10CDEF-CC96-A5EA-1ABA-BCA7AB3605BD}"/>
              </a:ext>
            </a:extLst>
          </p:cNvPr>
          <p:cNvSpPr>
            <a:spLocks noGrp="1"/>
          </p:cNvSpPr>
          <p:nvPr>
            <p:ph type="sldNum" sz="quarter" idx="12"/>
          </p:nvPr>
        </p:nvSpPr>
        <p:spPr/>
        <p:txBody>
          <a:bodyPr/>
          <a:lstStyle>
            <a:lvl1pPr>
              <a:defRPr>
                <a:solidFill>
                  <a:schemeClr val="accent1"/>
                </a:solidFill>
              </a:defRPr>
            </a:lvl1pPr>
          </a:lstStyle>
          <a:p>
            <a:fld id="{B79F49F7-2B1E-564E-9D67-A96C3A9A776E}" type="slidenum">
              <a:rPr lang="en-US" smtClean="0"/>
              <a:pPr/>
              <a:t>‹#›</a:t>
            </a:fld>
            <a:endParaRPr lang="en-US" dirty="0"/>
          </a:p>
        </p:txBody>
      </p:sp>
      <p:sp>
        <p:nvSpPr>
          <p:cNvPr id="5" name="Rectangle 4">
            <a:extLst>
              <a:ext uri="{FF2B5EF4-FFF2-40B4-BE49-F238E27FC236}">
                <a16:creationId xmlns:a16="http://schemas.microsoft.com/office/drawing/2014/main" id="{106BE3BC-B1DF-8511-D8D0-32D36AEDFE1C}"/>
              </a:ext>
            </a:extLst>
          </p:cNvPr>
          <p:cNvSpPr/>
          <p:nvPr userDrawn="1"/>
        </p:nvSpPr>
        <p:spPr>
          <a:xfrm>
            <a:off x="0" y="6744962"/>
            <a:ext cx="9213448" cy="1130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7" name="Rectangle 6">
            <a:extLst>
              <a:ext uri="{FF2B5EF4-FFF2-40B4-BE49-F238E27FC236}">
                <a16:creationId xmlns:a16="http://schemas.microsoft.com/office/drawing/2014/main" id="{A2A84A99-6C5B-FA14-C010-68F8C44FFAD6}"/>
              </a:ext>
            </a:extLst>
          </p:cNvPr>
          <p:cNvSpPr/>
          <p:nvPr userDrawn="1"/>
        </p:nvSpPr>
        <p:spPr>
          <a:xfrm>
            <a:off x="2978552" y="1"/>
            <a:ext cx="9213448" cy="1365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3">
            <a:extLst>
              <a:ext uri="{FF2B5EF4-FFF2-40B4-BE49-F238E27FC236}">
                <a16:creationId xmlns:a16="http://schemas.microsoft.com/office/drawing/2014/main" id="{452FCB34-92C4-2B27-5F0B-CD5EDE2FC8A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7641" y="6261840"/>
            <a:ext cx="1581123" cy="439201"/>
          </a:xfrm>
          <a:prstGeom prst="rect">
            <a:avLst/>
          </a:prstGeom>
        </p:spPr>
      </p:pic>
      <p:sp>
        <p:nvSpPr>
          <p:cNvPr id="8" name="Picture Placeholder 6">
            <a:extLst>
              <a:ext uri="{FF2B5EF4-FFF2-40B4-BE49-F238E27FC236}">
                <a16:creationId xmlns:a16="http://schemas.microsoft.com/office/drawing/2014/main" id="{9D8FC319-C885-B0B4-9B53-AF9CF7561978}"/>
              </a:ext>
            </a:extLst>
          </p:cNvPr>
          <p:cNvSpPr>
            <a:spLocks noGrp="1"/>
          </p:cNvSpPr>
          <p:nvPr>
            <p:ph type="pic" sz="quarter" idx="13"/>
          </p:nvPr>
        </p:nvSpPr>
        <p:spPr>
          <a:xfrm>
            <a:off x="7406641" y="365125"/>
            <a:ext cx="4617720" cy="5820569"/>
          </a:xfrm>
        </p:spPr>
        <p:txBody>
          <a:bodyPr/>
          <a:lstStyle/>
          <a:p>
            <a:endParaRPr lang="en-US" dirty="0"/>
          </a:p>
        </p:txBody>
      </p:sp>
    </p:spTree>
    <p:extLst>
      <p:ext uri="{BB962C8B-B14F-4D97-AF65-F5344CB8AC3E}">
        <p14:creationId xmlns:p14="http://schemas.microsoft.com/office/powerpoint/2010/main" val="2488344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Title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6FEF-12A9-870A-4FB3-02E6B8E7A66A}"/>
              </a:ext>
            </a:extLst>
          </p:cNvPr>
          <p:cNvSpPr>
            <a:spLocks noGrp="1"/>
          </p:cNvSpPr>
          <p:nvPr>
            <p:ph type="title"/>
          </p:nvPr>
        </p:nvSpPr>
        <p:spPr>
          <a:xfrm>
            <a:off x="838200" y="601709"/>
            <a:ext cx="6324600" cy="677774"/>
          </a:xfrm>
        </p:spPr>
        <p:txBody>
          <a:bodyPr/>
          <a:lstStyle>
            <a:lvl1pPr>
              <a:defRPr>
                <a:solidFill>
                  <a:schemeClr val="accent1"/>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AD10CDEF-CC96-A5EA-1ABA-BCA7AB3605BD}"/>
              </a:ext>
            </a:extLst>
          </p:cNvPr>
          <p:cNvSpPr>
            <a:spLocks noGrp="1"/>
          </p:cNvSpPr>
          <p:nvPr>
            <p:ph type="sldNum" sz="quarter" idx="12"/>
          </p:nvPr>
        </p:nvSpPr>
        <p:spPr/>
        <p:txBody>
          <a:bodyPr/>
          <a:lstStyle>
            <a:lvl1pPr>
              <a:defRPr>
                <a:solidFill>
                  <a:schemeClr val="accent1"/>
                </a:solidFill>
              </a:defRPr>
            </a:lvl1pPr>
          </a:lstStyle>
          <a:p>
            <a:fld id="{B79F49F7-2B1E-564E-9D67-A96C3A9A776E}" type="slidenum">
              <a:rPr lang="en-US" smtClean="0"/>
              <a:pPr/>
              <a:t>‹#›</a:t>
            </a:fld>
            <a:endParaRPr lang="en-US" dirty="0"/>
          </a:p>
        </p:txBody>
      </p:sp>
      <p:sp>
        <p:nvSpPr>
          <p:cNvPr id="5" name="Rectangle 4">
            <a:extLst>
              <a:ext uri="{FF2B5EF4-FFF2-40B4-BE49-F238E27FC236}">
                <a16:creationId xmlns:a16="http://schemas.microsoft.com/office/drawing/2014/main" id="{106BE3BC-B1DF-8511-D8D0-32D36AEDFE1C}"/>
              </a:ext>
            </a:extLst>
          </p:cNvPr>
          <p:cNvSpPr/>
          <p:nvPr userDrawn="1"/>
        </p:nvSpPr>
        <p:spPr>
          <a:xfrm>
            <a:off x="0" y="6744962"/>
            <a:ext cx="9213448" cy="1130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7" name="Rectangle 6">
            <a:extLst>
              <a:ext uri="{FF2B5EF4-FFF2-40B4-BE49-F238E27FC236}">
                <a16:creationId xmlns:a16="http://schemas.microsoft.com/office/drawing/2014/main" id="{A2A84A99-6C5B-FA14-C010-68F8C44FFAD6}"/>
              </a:ext>
            </a:extLst>
          </p:cNvPr>
          <p:cNvSpPr/>
          <p:nvPr userDrawn="1"/>
        </p:nvSpPr>
        <p:spPr>
          <a:xfrm>
            <a:off x="2978552" y="1"/>
            <a:ext cx="9213448" cy="1365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3">
            <a:extLst>
              <a:ext uri="{FF2B5EF4-FFF2-40B4-BE49-F238E27FC236}">
                <a16:creationId xmlns:a16="http://schemas.microsoft.com/office/drawing/2014/main" id="{452FCB34-92C4-2B27-5F0B-CD5EDE2FC8A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7641" y="6261840"/>
            <a:ext cx="1581123" cy="439201"/>
          </a:xfrm>
          <a:prstGeom prst="rect">
            <a:avLst/>
          </a:prstGeom>
        </p:spPr>
      </p:pic>
      <p:sp>
        <p:nvSpPr>
          <p:cNvPr id="10" name="Chart Placeholder 9">
            <a:extLst>
              <a:ext uri="{FF2B5EF4-FFF2-40B4-BE49-F238E27FC236}">
                <a16:creationId xmlns:a16="http://schemas.microsoft.com/office/drawing/2014/main" id="{8983E050-8B34-2455-DF25-017B8E800734}"/>
              </a:ext>
            </a:extLst>
          </p:cNvPr>
          <p:cNvSpPr>
            <a:spLocks noGrp="1"/>
          </p:cNvSpPr>
          <p:nvPr>
            <p:ph type="chart" sz="quarter" idx="13"/>
          </p:nvPr>
        </p:nvSpPr>
        <p:spPr>
          <a:xfrm>
            <a:off x="838200" y="1533525"/>
            <a:ext cx="10296525" cy="4572000"/>
          </a:xfrm>
        </p:spPr>
        <p:txBody>
          <a:bodyPr/>
          <a:lstStyle/>
          <a:p>
            <a:endParaRPr lang="en-US"/>
          </a:p>
        </p:txBody>
      </p:sp>
    </p:spTree>
    <p:extLst>
      <p:ext uri="{BB962C8B-B14F-4D97-AF65-F5344CB8AC3E}">
        <p14:creationId xmlns:p14="http://schemas.microsoft.com/office/powerpoint/2010/main" val="1821281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6FEF-12A9-870A-4FB3-02E6B8E7A66A}"/>
              </a:ext>
            </a:extLst>
          </p:cNvPr>
          <p:cNvSpPr>
            <a:spLocks noGrp="1"/>
          </p:cNvSpPr>
          <p:nvPr>
            <p:ph type="title"/>
          </p:nvPr>
        </p:nvSpPr>
        <p:spPr>
          <a:xfrm>
            <a:off x="1229116" y="2776670"/>
            <a:ext cx="9733767" cy="677774"/>
          </a:xfrm>
        </p:spPr>
        <p:txBody>
          <a:bodyPr>
            <a:noAutofit/>
          </a:bodyPr>
          <a:lstStyle>
            <a:lvl1pPr algn="ctr">
              <a:defRPr sz="4400" b="0" i="0">
                <a:solidFill>
                  <a:schemeClr val="accent1"/>
                </a:solidFill>
                <a:latin typeface="Georgia" panose="02040502050405020303" pitchFamily="18"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AD10CDEF-CC96-A5EA-1ABA-BCA7AB3605BD}"/>
              </a:ext>
            </a:extLst>
          </p:cNvPr>
          <p:cNvSpPr>
            <a:spLocks noGrp="1"/>
          </p:cNvSpPr>
          <p:nvPr>
            <p:ph type="sldNum" sz="quarter" idx="12"/>
          </p:nvPr>
        </p:nvSpPr>
        <p:spPr/>
        <p:txBody>
          <a:bodyPr/>
          <a:lstStyle>
            <a:lvl1pPr>
              <a:defRPr>
                <a:solidFill>
                  <a:schemeClr val="accent1"/>
                </a:solidFill>
              </a:defRPr>
            </a:lvl1pPr>
          </a:lstStyle>
          <a:p>
            <a:fld id="{B79F49F7-2B1E-564E-9D67-A96C3A9A776E}" type="slidenum">
              <a:rPr lang="en-US" smtClean="0"/>
              <a:pPr/>
              <a:t>‹#›</a:t>
            </a:fld>
            <a:endParaRPr lang="en-US" dirty="0"/>
          </a:p>
        </p:txBody>
      </p:sp>
      <p:sp>
        <p:nvSpPr>
          <p:cNvPr id="5" name="Rectangle 4">
            <a:extLst>
              <a:ext uri="{FF2B5EF4-FFF2-40B4-BE49-F238E27FC236}">
                <a16:creationId xmlns:a16="http://schemas.microsoft.com/office/drawing/2014/main" id="{106BE3BC-B1DF-8511-D8D0-32D36AEDFE1C}"/>
              </a:ext>
            </a:extLst>
          </p:cNvPr>
          <p:cNvSpPr/>
          <p:nvPr userDrawn="1"/>
        </p:nvSpPr>
        <p:spPr>
          <a:xfrm>
            <a:off x="0" y="6744964"/>
            <a:ext cx="9213448" cy="1130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7" name="Rectangle 6">
            <a:extLst>
              <a:ext uri="{FF2B5EF4-FFF2-40B4-BE49-F238E27FC236}">
                <a16:creationId xmlns:a16="http://schemas.microsoft.com/office/drawing/2014/main" id="{A2A84A99-6C5B-FA14-C010-68F8C44FFAD6}"/>
              </a:ext>
            </a:extLst>
          </p:cNvPr>
          <p:cNvSpPr/>
          <p:nvPr userDrawn="1"/>
        </p:nvSpPr>
        <p:spPr>
          <a:xfrm>
            <a:off x="2978552" y="1"/>
            <a:ext cx="9213448" cy="1365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3">
            <a:extLst>
              <a:ext uri="{FF2B5EF4-FFF2-40B4-BE49-F238E27FC236}">
                <a16:creationId xmlns:a16="http://schemas.microsoft.com/office/drawing/2014/main" id="{452FCB34-92C4-2B27-5F0B-CD5EDE2FC8A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7641" y="6261840"/>
            <a:ext cx="1581123" cy="439201"/>
          </a:xfrm>
          <a:prstGeom prst="rect">
            <a:avLst/>
          </a:prstGeom>
        </p:spPr>
      </p:pic>
    </p:spTree>
    <p:extLst>
      <p:ext uri="{BB962C8B-B14F-4D97-AF65-F5344CB8AC3E}">
        <p14:creationId xmlns:p14="http://schemas.microsoft.com/office/powerpoint/2010/main" val="41466048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6FEF-12A9-870A-4FB3-02E6B8E7A66A}"/>
              </a:ext>
            </a:extLst>
          </p:cNvPr>
          <p:cNvSpPr>
            <a:spLocks noGrp="1"/>
          </p:cNvSpPr>
          <p:nvPr>
            <p:ph type="title"/>
          </p:nvPr>
        </p:nvSpPr>
        <p:spPr>
          <a:xfrm>
            <a:off x="508000" y="544512"/>
            <a:ext cx="6629400" cy="1325563"/>
          </a:xfrm>
        </p:spPr>
        <p:txBody>
          <a:bodyPr/>
          <a:lstStyle>
            <a:lvl1pP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C566185-D798-967B-6EFA-1970946F3D03}"/>
              </a:ext>
            </a:extLst>
          </p:cNvPr>
          <p:cNvSpPr>
            <a:spLocks noGrp="1"/>
          </p:cNvSpPr>
          <p:nvPr>
            <p:ph idx="1"/>
          </p:nvPr>
        </p:nvSpPr>
        <p:spPr>
          <a:xfrm>
            <a:off x="508000" y="2005012"/>
            <a:ext cx="6629400" cy="435133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sz="2000">
                <a:solidFill>
                  <a:schemeClr val="accent1"/>
                </a:solidFill>
              </a:defRPr>
            </a:lvl4pPr>
            <a:lvl5pPr>
              <a:defRPr sz="20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6A999518-0876-F04E-717C-F7D5E32FFB2D}"/>
              </a:ext>
            </a:extLst>
          </p:cNvPr>
          <p:cNvSpPr/>
          <p:nvPr userDrawn="1"/>
        </p:nvSpPr>
        <p:spPr>
          <a:xfrm>
            <a:off x="10192512" y="1"/>
            <a:ext cx="1999488" cy="14262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1165E5F-12B7-FAC7-8C92-D965A3AA1D82}"/>
              </a:ext>
            </a:extLst>
          </p:cNvPr>
          <p:cNvSpPr/>
          <p:nvPr userDrawn="1"/>
        </p:nvSpPr>
        <p:spPr>
          <a:xfrm>
            <a:off x="7632192" y="2729415"/>
            <a:ext cx="2441730" cy="13991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D054A25-A5B4-DEED-18AB-6D12C4225D0F}"/>
              </a:ext>
            </a:extLst>
          </p:cNvPr>
          <p:cNvSpPr/>
          <p:nvPr userDrawn="1"/>
        </p:nvSpPr>
        <p:spPr>
          <a:xfrm>
            <a:off x="7632192" y="4245895"/>
            <a:ext cx="2441730" cy="2850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00D21B9B-B972-98FA-0ED7-B1E372B83544}"/>
              </a:ext>
            </a:extLst>
          </p:cNvPr>
          <p:cNvSpPr>
            <a:spLocks noGrp="1"/>
          </p:cNvSpPr>
          <p:nvPr>
            <p:ph type="pic" sz="quarter" idx="13"/>
          </p:nvPr>
        </p:nvSpPr>
        <p:spPr>
          <a:xfrm>
            <a:off x="7632192" y="4632325"/>
            <a:ext cx="4559300" cy="2225675"/>
          </a:xfrm>
        </p:spPr>
        <p:txBody>
          <a:bodyPr/>
          <a:lstStyle/>
          <a:p>
            <a:endParaRPr lang="en-US"/>
          </a:p>
        </p:txBody>
      </p:sp>
      <p:sp>
        <p:nvSpPr>
          <p:cNvPr id="12" name="Picture Placeholder 11">
            <a:extLst>
              <a:ext uri="{FF2B5EF4-FFF2-40B4-BE49-F238E27FC236}">
                <a16:creationId xmlns:a16="http://schemas.microsoft.com/office/drawing/2014/main" id="{5F7F37FA-0A13-0046-6C7D-1F40D59E3C53}"/>
              </a:ext>
            </a:extLst>
          </p:cNvPr>
          <p:cNvSpPr>
            <a:spLocks noGrp="1"/>
          </p:cNvSpPr>
          <p:nvPr>
            <p:ph type="pic" sz="quarter" idx="14"/>
          </p:nvPr>
        </p:nvSpPr>
        <p:spPr>
          <a:xfrm>
            <a:off x="7632192" y="0"/>
            <a:ext cx="2441575" cy="2611438"/>
          </a:xfrm>
        </p:spPr>
        <p:txBody>
          <a:bodyPr/>
          <a:lstStyle/>
          <a:p>
            <a:endParaRPr lang="en-US"/>
          </a:p>
        </p:txBody>
      </p:sp>
      <p:sp>
        <p:nvSpPr>
          <p:cNvPr id="14" name="Picture Placeholder 13">
            <a:extLst>
              <a:ext uri="{FF2B5EF4-FFF2-40B4-BE49-F238E27FC236}">
                <a16:creationId xmlns:a16="http://schemas.microsoft.com/office/drawing/2014/main" id="{546C27DC-AE5A-DC04-92AB-2BCB6A1AE555}"/>
              </a:ext>
            </a:extLst>
          </p:cNvPr>
          <p:cNvSpPr>
            <a:spLocks noGrp="1"/>
          </p:cNvSpPr>
          <p:nvPr>
            <p:ph type="pic" sz="quarter" idx="15"/>
          </p:nvPr>
        </p:nvSpPr>
        <p:spPr>
          <a:xfrm>
            <a:off x="10192004" y="1533525"/>
            <a:ext cx="1999488" cy="2997200"/>
          </a:xfrm>
        </p:spPr>
        <p:txBody>
          <a:bodyPr/>
          <a:lstStyle/>
          <a:p>
            <a:endParaRPr lang="en-US"/>
          </a:p>
        </p:txBody>
      </p:sp>
      <p:pic>
        <p:nvPicPr>
          <p:cNvPr id="6" name="Picture 5">
            <a:extLst>
              <a:ext uri="{FF2B5EF4-FFF2-40B4-BE49-F238E27FC236}">
                <a16:creationId xmlns:a16="http://schemas.microsoft.com/office/drawing/2014/main" id="{0371B949-EF99-59A9-0CC7-29238018641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7641" y="6261840"/>
            <a:ext cx="1581123" cy="439201"/>
          </a:xfrm>
          <a:prstGeom prst="rect">
            <a:avLst/>
          </a:prstGeom>
        </p:spPr>
      </p:pic>
    </p:spTree>
    <p:extLst>
      <p:ext uri="{BB962C8B-B14F-4D97-AF65-F5344CB8AC3E}">
        <p14:creationId xmlns:p14="http://schemas.microsoft.com/office/powerpoint/2010/main" val="3121377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4" name="Line"/>
          <p:cNvSpPr/>
          <p:nvPr/>
        </p:nvSpPr>
        <p:spPr>
          <a:xfrm>
            <a:off x="381000" y="6064250"/>
            <a:ext cx="11430000" cy="0"/>
          </a:xfrm>
          <a:prstGeom prst="line">
            <a:avLst/>
          </a:prstGeom>
          <a:ln w="12700">
            <a:solidFill>
              <a:schemeClr val="accent1">
                <a:hueOff val="109193"/>
                <a:satOff val="-4874"/>
                <a:lumOff val="12971"/>
              </a:schemeClr>
            </a:solidFill>
            <a:miter lim="400000"/>
          </a:ln>
        </p:spPr>
        <p:txBody>
          <a:bodyPr lIns="25400" tIns="25400" rIns="25400" bIns="25400" anchor="ctr"/>
          <a:lstStyle/>
          <a:p>
            <a:pPr algn="l" defTabSz="228600">
              <a:defRPr sz="1200">
                <a:solidFill>
                  <a:srgbClr val="000000"/>
                </a:solidFill>
                <a:latin typeface="Helvetica"/>
                <a:ea typeface="Helvetica"/>
                <a:cs typeface="Helvetica"/>
                <a:sym typeface="Helvetica"/>
              </a:defRPr>
            </a:pPr>
            <a:endParaRPr sz="600"/>
          </a:p>
        </p:txBody>
      </p:sp>
      <p:sp>
        <p:nvSpPr>
          <p:cNvPr id="15" name="Line"/>
          <p:cNvSpPr/>
          <p:nvPr/>
        </p:nvSpPr>
        <p:spPr>
          <a:xfrm>
            <a:off x="381000" y="6096000"/>
            <a:ext cx="11430000" cy="0"/>
          </a:xfrm>
          <a:prstGeom prst="line">
            <a:avLst/>
          </a:prstGeom>
          <a:ln w="12700">
            <a:solidFill>
              <a:schemeClr val="accent1">
                <a:hueOff val="109193"/>
                <a:satOff val="-4874"/>
                <a:lumOff val="12971"/>
              </a:schemeClr>
            </a:solidFill>
            <a:miter lim="400000"/>
          </a:ln>
        </p:spPr>
        <p:txBody>
          <a:bodyPr lIns="25400" tIns="25400" rIns="25400" bIns="25400" anchor="ctr"/>
          <a:lstStyle/>
          <a:p>
            <a:pPr algn="l" defTabSz="228600">
              <a:defRPr sz="1200">
                <a:solidFill>
                  <a:srgbClr val="000000"/>
                </a:solidFill>
                <a:latin typeface="Helvetica"/>
                <a:ea typeface="Helvetica"/>
                <a:cs typeface="Helvetica"/>
                <a:sym typeface="Helvetica"/>
              </a:defRPr>
            </a:pPr>
            <a:endParaRPr sz="600"/>
          </a:p>
        </p:txBody>
      </p:sp>
      <p:sp>
        <p:nvSpPr>
          <p:cNvPr id="16" name="Date"/>
          <p:cNvSpPr txBox="1">
            <a:spLocks noGrp="1"/>
          </p:cNvSpPr>
          <p:nvPr>
            <p:ph type="body" sz="quarter" idx="21"/>
          </p:nvPr>
        </p:nvSpPr>
        <p:spPr>
          <a:xfrm>
            <a:off x="346334" y="6208700"/>
            <a:ext cx="9341988" cy="287258"/>
          </a:xfrm>
          <a:prstGeom prst="rect">
            <a:avLst/>
          </a:prstGeom>
        </p:spPr>
        <p:txBody>
          <a:bodyPr wrap="square">
            <a:spAutoFit/>
          </a:bodyPr>
          <a:lstStyle>
            <a:lvl1pPr marL="0" indent="0">
              <a:spcBef>
                <a:spcPts val="0"/>
              </a:spcBef>
              <a:buClrTx/>
              <a:buSzTx/>
              <a:buFontTx/>
              <a:buNone/>
              <a:defRPr sz="1200">
                <a:solidFill>
                  <a:srgbClr val="97999B"/>
                </a:solidFill>
                <a:latin typeface="Lucida Grande"/>
                <a:ea typeface="Lucida Grande"/>
                <a:cs typeface="Lucida Grande"/>
                <a:sym typeface="Lucida Grande"/>
              </a:defRPr>
            </a:lvl1pPr>
          </a:lstStyle>
          <a:p>
            <a:r>
              <a:t>Date</a:t>
            </a:r>
          </a:p>
        </p:txBody>
      </p:sp>
      <p:sp>
        <p:nvSpPr>
          <p:cNvPr id="17" name="Title Text"/>
          <p:cNvSpPr txBox="1">
            <a:spLocks noGrp="1"/>
          </p:cNvSpPr>
          <p:nvPr>
            <p:ph type="title"/>
          </p:nvPr>
        </p:nvSpPr>
        <p:spPr>
          <a:xfrm>
            <a:off x="336550" y="4152900"/>
            <a:ext cx="11525250" cy="1479550"/>
          </a:xfrm>
          <a:prstGeom prst="rect">
            <a:avLst/>
          </a:prstGeom>
        </p:spPr>
        <p:txBody>
          <a:bodyPr anchor="b"/>
          <a:lstStyle>
            <a:lvl1pPr>
              <a:defRPr spc="0"/>
            </a:lvl1pPr>
          </a:lstStyle>
          <a:p>
            <a:r>
              <a:t>Title Text</a:t>
            </a:r>
          </a:p>
        </p:txBody>
      </p:sp>
      <p:sp>
        <p:nvSpPr>
          <p:cNvPr id="18" name="Body Level One…"/>
          <p:cNvSpPr txBox="1">
            <a:spLocks noGrp="1"/>
          </p:cNvSpPr>
          <p:nvPr>
            <p:ph type="body" sz="quarter" idx="1" hasCustomPrompt="1"/>
          </p:nvPr>
        </p:nvSpPr>
        <p:spPr>
          <a:xfrm>
            <a:off x="336550" y="5626100"/>
            <a:ext cx="11525250" cy="355600"/>
          </a:xfrm>
          <a:prstGeom prst="rect">
            <a:avLst/>
          </a:prstGeom>
        </p:spPr>
        <p:txBody>
          <a:bodyPr anchor="t"/>
          <a:lstStyle>
            <a:lvl1pPr marL="0" indent="0">
              <a:spcBef>
                <a:spcPts val="700"/>
              </a:spcBef>
              <a:buClrTx/>
              <a:buSzTx/>
              <a:buFontTx/>
              <a:buNone/>
              <a:defRPr sz="1600">
                <a:solidFill>
                  <a:srgbClr val="3C89AA"/>
                </a:solidFill>
                <a:latin typeface="Lucida Grande"/>
                <a:ea typeface="Lucida Grande"/>
                <a:cs typeface="Lucida Grande"/>
                <a:sym typeface="Lucida Grande"/>
              </a:defRPr>
            </a:lvl1pPr>
            <a:lvl2pPr marL="0" indent="0">
              <a:spcBef>
                <a:spcPts val="700"/>
              </a:spcBef>
              <a:buClrTx/>
              <a:buSzTx/>
              <a:buFontTx/>
              <a:buNone/>
              <a:defRPr sz="1600">
                <a:solidFill>
                  <a:srgbClr val="3C89AA"/>
                </a:solidFill>
                <a:latin typeface="Lucida Grande"/>
                <a:ea typeface="Lucida Grande"/>
                <a:cs typeface="Lucida Grande"/>
                <a:sym typeface="Lucida Grande"/>
              </a:defRPr>
            </a:lvl2pPr>
            <a:lvl3pPr marL="0" indent="0">
              <a:spcBef>
                <a:spcPts val="700"/>
              </a:spcBef>
              <a:buClrTx/>
              <a:buSzTx/>
              <a:buFontTx/>
              <a:buNone/>
              <a:defRPr sz="1600">
                <a:solidFill>
                  <a:srgbClr val="3C89AA"/>
                </a:solidFill>
                <a:latin typeface="Lucida Grande"/>
                <a:ea typeface="Lucida Grande"/>
                <a:cs typeface="Lucida Grande"/>
                <a:sym typeface="Lucida Grande"/>
              </a:defRPr>
            </a:lvl3pPr>
            <a:lvl4pPr marL="0" indent="0">
              <a:spcBef>
                <a:spcPts val="700"/>
              </a:spcBef>
              <a:buClrTx/>
              <a:buSzTx/>
              <a:buFontTx/>
              <a:buNone/>
              <a:defRPr sz="1600">
                <a:solidFill>
                  <a:srgbClr val="3C89AA"/>
                </a:solidFill>
                <a:latin typeface="Lucida Grande"/>
                <a:ea typeface="Lucida Grande"/>
                <a:cs typeface="Lucida Grande"/>
                <a:sym typeface="Lucida Grande"/>
              </a:defRPr>
            </a:lvl4pPr>
            <a:lvl5pPr marL="0" indent="0">
              <a:spcBef>
                <a:spcPts val="700"/>
              </a:spcBef>
              <a:buClrTx/>
              <a:buSzTx/>
              <a:buFontTx/>
              <a:buNone/>
              <a:defRPr sz="1600">
                <a:solidFill>
                  <a:srgbClr val="3C89AA"/>
                </a:solidFill>
                <a:latin typeface="Lucida Grande"/>
                <a:ea typeface="Lucida Grande"/>
                <a:cs typeface="Lucida Grande"/>
                <a:sym typeface="Lucida Grande"/>
              </a:defRPr>
            </a:lvl5pPr>
          </a:lstStyle>
          <a:p>
            <a:r>
              <a:t>Body Level One</a:t>
            </a:r>
          </a:p>
        </p:txBody>
      </p:sp>
      <p:pic>
        <p:nvPicPr>
          <p:cNvPr id="19" name="figures.pdf" descr="figures.pdf"/>
          <p:cNvPicPr>
            <a:picLocks noChangeAspect="1"/>
          </p:cNvPicPr>
          <p:nvPr/>
        </p:nvPicPr>
        <p:blipFill>
          <a:blip r:embed="rId2"/>
          <a:stretch>
            <a:fillRect/>
          </a:stretch>
        </p:blipFill>
        <p:spPr>
          <a:xfrm>
            <a:off x="336550" y="173920"/>
            <a:ext cx="11525250" cy="3828923"/>
          </a:xfrm>
          <a:prstGeom prst="rect">
            <a:avLst/>
          </a:prstGeom>
          <a:ln w="12700">
            <a:miter lim="400000"/>
          </a:ln>
        </p:spPr>
      </p:pic>
      <p:pic>
        <p:nvPicPr>
          <p:cNvPr id="20" name="AMCHP_colorReverseTransparent bkgrond.png" descr="AMCHP_colorReverseTransparent bkgrond.png"/>
          <p:cNvPicPr>
            <a:picLocks noChangeAspect="1"/>
          </p:cNvPicPr>
          <p:nvPr/>
        </p:nvPicPr>
        <p:blipFill>
          <a:blip r:embed="rId3"/>
          <a:stretch>
            <a:fillRect/>
          </a:stretch>
        </p:blipFill>
        <p:spPr>
          <a:xfrm>
            <a:off x="9688321" y="6157813"/>
            <a:ext cx="2138130" cy="566144"/>
          </a:xfrm>
          <a:prstGeom prst="rect">
            <a:avLst/>
          </a:prstGeom>
          <a:ln w="12700">
            <a:miter lim="400000"/>
          </a:ln>
        </p:spPr>
      </p:pic>
      <p:sp>
        <p:nvSpPr>
          <p:cNvPr id="21" name="Slide Number"/>
          <p:cNvSpPr txBox="1">
            <a:spLocks noGrp="1"/>
          </p:cNvSpPr>
          <p:nvPr>
            <p:ph type="sldNum" sz="quarter" idx="2"/>
          </p:nvPr>
        </p:nvSpPr>
        <p:spPr>
          <a:prstGeom prst="rect">
            <a:avLst/>
          </a:prstGeom>
        </p:spPr>
        <p:txBody>
          <a:bodyPr/>
          <a:lstStyle>
            <a:lvl1pPr>
              <a:defRPr>
                <a:solidFill>
                  <a:srgbClr val="324863"/>
                </a:solidFill>
              </a:defRPr>
            </a:lvl1pPr>
          </a:lstStyle>
          <a:p>
            <a:fld id="{86CB4B4D-7CA3-9044-876B-883B54F8677D}" type="slidenum">
              <a:t>‹#›</a:t>
            </a:fld>
            <a:endParaRPr/>
          </a:p>
        </p:txBody>
      </p:sp>
    </p:spTree>
    <p:extLst>
      <p:ext uri="{BB962C8B-B14F-4D97-AF65-F5344CB8AC3E}">
        <p14:creationId xmlns:p14="http://schemas.microsoft.com/office/powerpoint/2010/main" val="3039809183"/>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95" name="Body Level One…"/>
          <p:cNvSpPr txBox="1">
            <a:spLocks noGrp="1"/>
          </p:cNvSpPr>
          <p:nvPr>
            <p:ph type="body" idx="1"/>
          </p:nvPr>
        </p:nvSpPr>
        <p:spPr>
          <a:xfrm>
            <a:off x="336550" y="311150"/>
            <a:ext cx="11525250" cy="5543550"/>
          </a:xfrm>
          <a:prstGeom prst="rect">
            <a:avLst/>
          </a:prstGeom>
        </p:spPr>
        <p:txBody>
          <a:bodyPr/>
          <a:lstStyle>
            <a:lvl1pPr>
              <a:buClr>
                <a:srgbClr val="E2B03C"/>
              </a:buClr>
              <a:buChar char="-"/>
              <a:defRPr>
                <a:solidFill>
                  <a:srgbClr val="49515C"/>
                </a:solidFill>
                <a:latin typeface="Lucida Grande"/>
                <a:ea typeface="Lucida Grande"/>
                <a:cs typeface="Lucida Grande"/>
                <a:sym typeface="Lucida Grande"/>
              </a:defRPr>
            </a:lvl1pPr>
            <a:lvl2pPr>
              <a:buClr>
                <a:srgbClr val="E2B03C"/>
              </a:buClr>
              <a:buChar char="-"/>
              <a:defRPr>
                <a:solidFill>
                  <a:srgbClr val="49515C"/>
                </a:solidFill>
                <a:latin typeface="Lucida Grande"/>
                <a:ea typeface="Lucida Grande"/>
                <a:cs typeface="Lucida Grande"/>
                <a:sym typeface="Lucida Grande"/>
              </a:defRPr>
            </a:lvl2pPr>
            <a:lvl3pPr>
              <a:buClr>
                <a:srgbClr val="E2B03C"/>
              </a:buClr>
              <a:buChar char="-"/>
              <a:defRPr>
                <a:solidFill>
                  <a:srgbClr val="49515C"/>
                </a:solidFill>
                <a:latin typeface="Lucida Grande"/>
                <a:ea typeface="Lucida Grande"/>
                <a:cs typeface="Lucida Grande"/>
                <a:sym typeface="Lucida Grande"/>
              </a:defRPr>
            </a:lvl3pPr>
            <a:lvl4pPr>
              <a:buClr>
                <a:srgbClr val="E2B03C"/>
              </a:buClr>
              <a:buChar char="-"/>
              <a:defRPr>
                <a:solidFill>
                  <a:srgbClr val="49515C"/>
                </a:solidFill>
                <a:latin typeface="Lucida Grande"/>
                <a:ea typeface="Lucida Grande"/>
                <a:cs typeface="Lucida Grande"/>
                <a:sym typeface="Lucida Grande"/>
              </a:defRPr>
            </a:lvl4pPr>
            <a:lvl5pPr>
              <a:buClr>
                <a:srgbClr val="E2B03C"/>
              </a:buClr>
              <a:buChar char="-"/>
              <a:defRPr>
                <a:solidFill>
                  <a:srgbClr val="49515C"/>
                </a:solidFill>
                <a:latin typeface="Lucida Grande"/>
                <a:ea typeface="Lucida Grande"/>
                <a:cs typeface="Lucida Grande"/>
                <a:sym typeface="Lucida Grande"/>
              </a:defRPr>
            </a:lvl5pPr>
          </a:lstStyle>
          <a:p>
            <a:r>
              <a:t>Body Level One</a:t>
            </a:r>
          </a:p>
          <a:p>
            <a:pPr lvl="1"/>
            <a:r>
              <a:t>Body Level Two</a:t>
            </a:r>
          </a:p>
          <a:p>
            <a:pPr lvl="2"/>
            <a:r>
              <a:t>Body Level Three</a:t>
            </a:r>
          </a:p>
          <a:p>
            <a:pPr lvl="3"/>
            <a:r>
              <a:t>Body Level Four</a:t>
            </a:r>
          </a:p>
          <a:p>
            <a:pPr lvl="4"/>
            <a:r>
              <a:t>Body Level Five</a:t>
            </a:r>
          </a:p>
        </p:txBody>
      </p:sp>
      <p:pic>
        <p:nvPicPr>
          <p:cNvPr id="96" name="AMCHP_colorReverseTransparent bkgrond.png" descr="AMCHP_colorReverseTransparent bkgrond.png"/>
          <p:cNvPicPr>
            <a:picLocks noChangeAspect="1"/>
          </p:cNvPicPr>
          <p:nvPr/>
        </p:nvPicPr>
        <p:blipFill>
          <a:blip r:embed="rId2"/>
          <a:stretch>
            <a:fillRect/>
          </a:stretch>
        </p:blipFill>
        <p:spPr>
          <a:xfrm>
            <a:off x="9653106" y="6032500"/>
            <a:ext cx="2138130" cy="566143"/>
          </a:xfrm>
          <a:prstGeom prst="rect">
            <a:avLst/>
          </a:prstGeom>
          <a:ln w="12700">
            <a:miter lim="400000"/>
          </a:ln>
        </p:spPr>
      </p:pic>
      <p:sp>
        <p:nvSpPr>
          <p:cNvPr id="97" name="Slide Number"/>
          <p:cNvSpPr txBox="1">
            <a:spLocks noGrp="1"/>
          </p:cNvSpPr>
          <p:nvPr>
            <p:ph type="sldNum" sz="quarter" idx="2"/>
          </p:nvPr>
        </p:nvSpPr>
        <p:spPr>
          <a:prstGeom prst="rect">
            <a:avLst/>
          </a:prstGeom>
        </p:spPr>
        <p:txBody>
          <a:bodyPr/>
          <a:lstStyle>
            <a:lvl1pPr>
              <a:defRPr>
                <a:solidFill>
                  <a:srgbClr val="324863"/>
                </a:solidFill>
              </a:defRPr>
            </a:lvl1pPr>
          </a:lstStyle>
          <a:p>
            <a:fld id="{86CB4B4D-7CA3-9044-876B-883B54F8677D}" type="slidenum">
              <a:t>‹#›</a:t>
            </a:fld>
            <a:endParaRPr/>
          </a:p>
        </p:txBody>
      </p:sp>
    </p:spTree>
    <p:extLst>
      <p:ext uri="{BB962C8B-B14F-4D97-AF65-F5344CB8AC3E}">
        <p14:creationId xmlns:p14="http://schemas.microsoft.com/office/powerpoint/2010/main" val="492506254"/>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martArt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E7AD-E359-4246-BF61-F2F9FD9A12F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D07B447-71E3-4397-B525-8DD9F9D41985}"/>
              </a:ext>
            </a:extLst>
          </p:cNvPr>
          <p:cNvSpPr>
            <a:spLocks noGrp="1"/>
          </p:cNvSpPr>
          <p:nvPr>
            <p:ph type="sldNum" sz="quarter" idx="10"/>
          </p:nvPr>
        </p:nvSpPr>
        <p:spPr/>
        <p:txBody>
          <a:bodyPr/>
          <a:lstStyle/>
          <a:p>
            <a:fld id="{86CB4B4D-7CA3-9044-876B-883B54F8677D}" type="slidenum">
              <a:rPr lang="en-US" smtClean="0"/>
              <a:t>‹#›</a:t>
            </a:fld>
            <a:endParaRPr lang="en-US"/>
          </a:p>
        </p:txBody>
      </p:sp>
      <p:sp>
        <p:nvSpPr>
          <p:cNvPr id="9" name="SmartArt Placeholder 8">
            <a:extLst>
              <a:ext uri="{FF2B5EF4-FFF2-40B4-BE49-F238E27FC236}">
                <a16:creationId xmlns:a16="http://schemas.microsoft.com/office/drawing/2014/main" id="{5539D888-EDB7-47B4-8124-CA6592C21552}"/>
              </a:ext>
            </a:extLst>
          </p:cNvPr>
          <p:cNvSpPr>
            <a:spLocks noGrp="1"/>
          </p:cNvSpPr>
          <p:nvPr>
            <p:ph type="dgm" sz="quarter" idx="11"/>
          </p:nvPr>
        </p:nvSpPr>
        <p:spPr>
          <a:xfrm>
            <a:off x="336550" y="2077244"/>
            <a:ext cx="11525250" cy="3707330"/>
          </a:xfrm>
        </p:spPr>
        <p:txBody>
          <a:bodyPr/>
          <a:lstStyle/>
          <a:p>
            <a:endParaRPr lang="en-US"/>
          </a:p>
        </p:txBody>
      </p:sp>
    </p:spTree>
    <p:extLst>
      <p:ext uri="{BB962C8B-B14F-4D97-AF65-F5344CB8AC3E}">
        <p14:creationId xmlns:p14="http://schemas.microsoft.com/office/powerpoint/2010/main" val="3127577378"/>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712D7-B8CD-4795-B2FB-F73EE895F56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EBC5B81E-5577-4C0C-BD6C-DB222F1977D6}"/>
              </a:ext>
            </a:extLst>
          </p:cNvPr>
          <p:cNvSpPr>
            <a:spLocks noGrp="1"/>
          </p:cNvSpPr>
          <p:nvPr>
            <p:ph type="sldNum" sz="quarter" idx="10"/>
          </p:nvPr>
        </p:nvSpPr>
        <p:spPr/>
        <p:txBody>
          <a:bodyPr/>
          <a:lstStyle/>
          <a:p>
            <a:fld id="{86CB4B4D-7CA3-9044-876B-883B54F8677D}" type="slidenum">
              <a:rPr lang="en-US" smtClean="0"/>
              <a:t>‹#›</a:t>
            </a:fld>
            <a:endParaRPr lang="en-US"/>
          </a:p>
        </p:txBody>
      </p:sp>
      <p:sp>
        <p:nvSpPr>
          <p:cNvPr id="5" name="Chart Placeholder 4">
            <a:extLst>
              <a:ext uri="{FF2B5EF4-FFF2-40B4-BE49-F238E27FC236}">
                <a16:creationId xmlns:a16="http://schemas.microsoft.com/office/drawing/2014/main" id="{E7337E2D-385C-4B4B-A222-411549238324}"/>
              </a:ext>
            </a:extLst>
          </p:cNvPr>
          <p:cNvSpPr>
            <a:spLocks noGrp="1"/>
          </p:cNvSpPr>
          <p:nvPr>
            <p:ph type="chart" sz="quarter" idx="11"/>
          </p:nvPr>
        </p:nvSpPr>
        <p:spPr>
          <a:xfrm>
            <a:off x="5864225" y="2087562"/>
            <a:ext cx="5997575" cy="3706813"/>
          </a:xfrm>
        </p:spPr>
        <p:txBody>
          <a:bodyPr/>
          <a:lstStyle/>
          <a:p>
            <a:endParaRPr lang="en-US"/>
          </a:p>
        </p:txBody>
      </p:sp>
      <p:sp>
        <p:nvSpPr>
          <p:cNvPr id="7" name="Text Placeholder 6">
            <a:extLst>
              <a:ext uri="{FF2B5EF4-FFF2-40B4-BE49-F238E27FC236}">
                <a16:creationId xmlns:a16="http://schemas.microsoft.com/office/drawing/2014/main" id="{4C76F0CA-0BC8-4240-87C8-9D3EA155FA60}"/>
              </a:ext>
            </a:extLst>
          </p:cNvPr>
          <p:cNvSpPr>
            <a:spLocks noGrp="1"/>
          </p:cNvSpPr>
          <p:nvPr>
            <p:ph type="body" sz="quarter" idx="12"/>
          </p:nvPr>
        </p:nvSpPr>
        <p:spPr>
          <a:xfrm>
            <a:off x="427038" y="2087562"/>
            <a:ext cx="5118894" cy="3706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3873507"/>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712D7-B8CD-4795-B2FB-F73EE895F56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EBC5B81E-5577-4C0C-BD6C-DB222F1977D6}"/>
              </a:ext>
            </a:extLst>
          </p:cNvPr>
          <p:cNvSpPr>
            <a:spLocks noGrp="1"/>
          </p:cNvSpPr>
          <p:nvPr>
            <p:ph type="sldNum" sz="quarter" idx="10"/>
          </p:nvPr>
        </p:nvSpPr>
        <p:spPr/>
        <p:txBody>
          <a:bodyPr/>
          <a:lstStyle/>
          <a:p>
            <a:fld id="{86CB4B4D-7CA3-9044-876B-883B54F8677D}" type="slidenum">
              <a:rPr lang="en-US" smtClean="0"/>
              <a:t>‹#›</a:t>
            </a:fld>
            <a:endParaRPr lang="en-US"/>
          </a:p>
        </p:txBody>
      </p:sp>
      <p:sp>
        <p:nvSpPr>
          <p:cNvPr id="7" name="Text Placeholder 6">
            <a:extLst>
              <a:ext uri="{FF2B5EF4-FFF2-40B4-BE49-F238E27FC236}">
                <a16:creationId xmlns:a16="http://schemas.microsoft.com/office/drawing/2014/main" id="{4C76F0CA-0BC8-4240-87C8-9D3EA155FA60}"/>
              </a:ext>
            </a:extLst>
          </p:cNvPr>
          <p:cNvSpPr>
            <a:spLocks noGrp="1"/>
          </p:cNvSpPr>
          <p:nvPr>
            <p:ph type="body" sz="quarter" idx="12"/>
          </p:nvPr>
        </p:nvSpPr>
        <p:spPr>
          <a:xfrm>
            <a:off x="427037" y="2087562"/>
            <a:ext cx="5456928" cy="3706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Media Placeholder 5">
            <a:extLst>
              <a:ext uri="{FF2B5EF4-FFF2-40B4-BE49-F238E27FC236}">
                <a16:creationId xmlns:a16="http://schemas.microsoft.com/office/drawing/2014/main" id="{404116BC-1B0A-4B48-8F92-5D1551295906}"/>
              </a:ext>
            </a:extLst>
          </p:cNvPr>
          <p:cNvSpPr>
            <a:spLocks noGrp="1"/>
          </p:cNvSpPr>
          <p:nvPr>
            <p:ph type="media" sz="quarter" idx="13"/>
          </p:nvPr>
        </p:nvSpPr>
        <p:spPr>
          <a:xfrm>
            <a:off x="6308036" y="2087562"/>
            <a:ext cx="5553764" cy="3706813"/>
          </a:xfrm>
        </p:spPr>
        <p:txBody>
          <a:bodyPr/>
          <a:lstStyle/>
          <a:p>
            <a:endParaRPr lang="en-US"/>
          </a:p>
        </p:txBody>
      </p:sp>
    </p:spTree>
    <p:extLst>
      <p:ext uri="{BB962C8B-B14F-4D97-AF65-F5344CB8AC3E}">
        <p14:creationId xmlns:p14="http://schemas.microsoft.com/office/powerpoint/2010/main" val="270000764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2E7990-11DD-50C3-94A0-BDC08EF966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A87619B-8996-8D3A-FF45-52BF8BE9B3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25C3DA9-8237-F7DA-255F-328CD916D7FD}"/>
              </a:ext>
            </a:extLst>
          </p:cNvPr>
          <p:cNvSpPr>
            <a:spLocks noGrp="1"/>
          </p:cNvSpPr>
          <p:nvPr>
            <p:ph type="sldNum" sz="quarter" idx="4"/>
          </p:nvPr>
        </p:nvSpPr>
        <p:spPr>
          <a:xfrm>
            <a:off x="9281160" y="6356350"/>
            <a:ext cx="2743200"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B79F49F7-2B1E-564E-9D67-A96C3A9A776E}" type="slidenum">
              <a:rPr lang="en-US" smtClean="0"/>
              <a:pPr/>
              <a:t>‹#›</a:t>
            </a:fld>
            <a:endParaRPr lang="en-US" dirty="0"/>
          </a:p>
        </p:txBody>
      </p:sp>
    </p:spTree>
    <p:extLst>
      <p:ext uri="{BB962C8B-B14F-4D97-AF65-F5344CB8AC3E}">
        <p14:creationId xmlns:p14="http://schemas.microsoft.com/office/powerpoint/2010/main" val="3279551022"/>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0" r:id="rId3"/>
    <p:sldLayoutId id="2147483660" r:id="rId4"/>
    <p:sldLayoutId id="2147483670" r:id="rId5"/>
    <p:sldLayoutId id="2147483661" r:id="rId6"/>
    <p:sldLayoutId id="2147483671" r:id="rId7"/>
    <p:sldLayoutId id="2147483663" r:id="rId8"/>
    <p:sldLayoutId id="2147483666" r:id="rId9"/>
    <p:sldLayoutId id="2147483664" r:id="rId10"/>
    <p:sldLayoutId id="2147483669" r:id="rId11"/>
    <p:sldLayoutId id="2147483667" r:id="rId12"/>
    <p:sldLayoutId id="2147483668" r:id="rId13"/>
    <p:sldLayoutId id="2147483672" r:id="rId14"/>
    <p:sldLayoutId id="2147483662" r:id="rId15"/>
    <p:sldLayoutId id="2147483673" r:id="rId16"/>
    <p:sldLayoutId id="2147483674" r:id="rId17"/>
    <p:sldLayoutId id="2147483677" r:id="rId18"/>
    <p:sldLayoutId id="2147483678" r:id="rId19"/>
    <p:sldLayoutId id="2147483680" r:id="rId20"/>
  </p:sldLayoutIdLst>
  <p:txStyles>
    <p:title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tx1"/>
          </a:solidFill>
          <a:latin typeface="Arial" panose="020B0604020202020204" pitchFamily="34" charset="0"/>
          <a:ea typeface="+mn-ea"/>
          <a:cs typeface="Arial" panose="020B0604020202020204" pitchFamily="34" charset="0"/>
        </a:defRPr>
      </a:lvl1pPr>
      <a:lvl2pPr marL="517525" indent="-203200" algn="l" defTabSz="914400" rtl="0" eaLnBrk="1" latinLnBrk="0" hangingPunct="1">
        <a:lnSpc>
          <a:spcPct val="90000"/>
        </a:lnSpc>
        <a:spcBef>
          <a:spcPts val="500"/>
        </a:spcBef>
        <a:buFont typeface="Arial" panose="020B0604020202020204" pitchFamily="34" charset="0"/>
        <a:buChar char="•"/>
        <a:tabLst/>
        <a:defRPr sz="2200" kern="1200">
          <a:solidFill>
            <a:schemeClr val="tx1"/>
          </a:solidFill>
          <a:latin typeface="Arial" panose="020B0604020202020204" pitchFamily="34" charset="0"/>
          <a:ea typeface="+mn-ea"/>
          <a:cs typeface="Arial" panose="020B0604020202020204" pitchFamily="34" charset="0"/>
        </a:defRPr>
      </a:lvl2pPr>
      <a:lvl3pPr marL="863600" indent="-203200"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258888" indent="-20320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1604963" indent="-203200" algn="l" defTabSz="914400" rtl="0" eaLnBrk="1" latinLnBrk="0" hangingPunct="1">
        <a:lnSpc>
          <a:spcPct val="90000"/>
        </a:lnSpc>
        <a:spcBef>
          <a:spcPts val="5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hyperlink" Target="https://www.abstractscorecard.com/cfp/submit/login.asp?EventKey=EXVZFLGU" TargetMode="External"/><Relationship Id="rId2" Type="http://schemas.openxmlformats.org/officeDocument/2006/relationships/hyperlink" Target="https://amchp.org/amchp-conference/" TargetMode="Externa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hyperlink" Target="https://www.abstractscorecard.com/cfp/submit/login.asp?EventKey=EXVZFLGU" TargetMode="External"/><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hyperlink" Target="https://www.surveymonkey.com/r/DV2JT5Y"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57DC4-4C31-4B39-4379-B8329A9C75FA}"/>
              </a:ext>
            </a:extLst>
          </p:cNvPr>
          <p:cNvSpPr>
            <a:spLocks noGrp="1"/>
          </p:cNvSpPr>
          <p:nvPr>
            <p:ph type="ctrTitle"/>
          </p:nvPr>
        </p:nvSpPr>
        <p:spPr/>
        <p:txBody>
          <a:bodyPr/>
          <a:lstStyle/>
          <a:p>
            <a:r>
              <a:rPr lang="en-US" dirty="0"/>
              <a:t>AMCHP 2027 Annual Conference: </a:t>
            </a:r>
            <a:br>
              <a:rPr lang="en-US" dirty="0"/>
            </a:br>
            <a:r>
              <a:rPr lang="en-US" dirty="0"/>
              <a:t>Call for Proposals Webinar</a:t>
            </a:r>
          </a:p>
        </p:txBody>
      </p:sp>
      <p:sp>
        <p:nvSpPr>
          <p:cNvPr id="3" name="Subtitle 2">
            <a:extLst>
              <a:ext uri="{FF2B5EF4-FFF2-40B4-BE49-F238E27FC236}">
                <a16:creationId xmlns:a16="http://schemas.microsoft.com/office/drawing/2014/main" id="{2AB40EA1-2D8E-D7BA-DF82-C8EB437557B7}"/>
              </a:ext>
            </a:extLst>
          </p:cNvPr>
          <p:cNvSpPr>
            <a:spLocks noGrp="1"/>
          </p:cNvSpPr>
          <p:nvPr>
            <p:ph type="subTitle" idx="1"/>
          </p:nvPr>
        </p:nvSpPr>
        <p:spPr>
          <a:xfrm>
            <a:off x="1524000" y="4304403"/>
            <a:ext cx="9144000" cy="1655762"/>
          </a:xfrm>
        </p:spPr>
        <p:txBody>
          <a:bodyPr/>
          <a:lstStyle/>
          <a:p>
            <a:r>
              <a:rPr lang="en-US" dirty="0"/>
              <a:t>Caroline Stampfel, AMCHP</a:t>
            </a:r>
          </a:p>
          <a:p>
            <a:r>
              <a:rPr lang="en-US" dirty="0"/>
              <a:t>Rachel Borgie, CM Event Solutions</a:t>
            </a:r>
          </a:p>
          <a:p>
            <a:r>
              <a:rPr lang="en-US" dirty="0"/>
              <a:t>August 27, 2026</a:t>
            </a:r>
          </a:p>
        </p:txBody>
      </p:sp>
    </p:spTree>
    <p:extLst>
      <p:ext uri="{BB962C8B-B14F-4D97-AF65-F5344CB8AC3E}">
        <p14:creationId xmlns:p14="http://schemas.microsoft.com/office/powerpoint/2010/main" val="1241074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9278F-C4A8-19D5-8BEF-D879B4F3046C}"/>
              </a:ext>
            </a:extLst>
          </p:cNvPr>
          <p:cNvSpPr>
            <a:spLocks noGrp="1"/>
          </p:cNvSpPr>
          <p:nvPr>
            <p:ph type="title"/>
          </p:nvPr>
        </p:nvSpPr>
        <p:spPr/>
        <p:txBody>
          <a:bodyPr/>
          <a:lstStyle/>
          <a:p>
            <a:r>
              <a:rPr lang="en-US" dirty="0"/>
              <a:t>What’s our Why?</a:t>
            </a:r>
          </a:p>
        </p:txBody>
      </p:sp>
      <p:sp>
        <p:nvSpPr>
          <p:cNvPr id="3" name="Content Placeholder 2">
            <a:extLst>
              <a:ext uri="{FF2B5EF4-FFF2-40B4-BE49-F238E27FC236}">
                <a16:creationId xmlns:a16="http://schemas.microsoft.com/office/drawing/2014/main" id="{3FC70E68-7DB6-3180-8C7B-03EE99AEFF8D}"/>
              </a:ext>
            </a:extLst>
          </p:cNvPr>
          <p:cNvSpPr>
            <a:spLocks noGrp="1"/>
          </p:cNvSpPr>
          <p:nvPr>
            <p:ph idx="1"/>
          </p:nvPr>
        </p:nvSpPr>
        <p:spPr/>
        <p:txBody>
          <a:bodyPr>
            <a:normAutofit fontScale="92500" lnSpcReduction="20000"/>
          </a:bodyPr>
          <a:lstStyle/>
          <a:p>
            <a:pPr>
              <a:lnSpc>
                <a:spcPct val="120000"/>
              </a:lnSpc>
            </a:pPr>
            <a:r>
              <a:rPr lang="en-US" sz="2400" b="1" dirty="0">
                <a:solidFill>
                  <a:schemeClr val="tx1"/>
                </a:solidFill>
                <a:ea typeface="Roboto"/>
              </a:rPr>
              <a:t>Visibility</a:t>
            </a:r>
            <a:r>
              <a:rPr lang="en-US" sz="2400" dirty="0">
                <a:solidFill>
                  <a:schemeClr val="tx1"/>
                </a:solidFill>
                <a:ea typeface="Roboto"/>
              </a:rPr>
              <a:t>: Highlights impact MCH programs are making at the national, state, and local levels for women, children and families</a:t>
            </a:r>
          </a:p>
          <a:p>
            <a:pPr>
              <a:lnSpc>
                <a:spcPct val="120000"/>
              </a:lnSpc>
            </a:pPr>
            <a:r>
              <a:rPr lang="en-US" sz="2400" b="1" dirty="0">
                <a:solidFill>
                  <a:schemeClr val="tx1"/>
                </a:solidFill>
                <a:ea typeface="Roboto"/>
              </a:rPr>
              <a:t>Resources</a:t>
            </a:r>
            <a:r>
              <a:rPr lang="en-US" sz="2400" dirty="0">
                <a:solidFill>
                  <a:schemeClr val="tx1"/>
                </a:solidFill>
                <a:ea typeface="Roboto"/>
              </a:rPr>
              <a:t>: Provides participants with methods, tools and resources to develop, enhance and sustain vital MCH programs and services</a:t>
            </a:r>
          </a:p>
          <a:p>
            <a:pPr>
              <a:lnSpc>
                <a:spcPct val="120000"/>
              </a:lnSpc>
            </a:pPr>
            <a:r>
              <a:rPr lang="en-US" sz="2400" b="1" dirty="0">
                <a:solidFill>
                  <a:schemeClr val="tx1"/>
                </a:solidFill>
                <a:ea typeface="Roboto"/>
              </a:rPr>
              <a:t>Networking</a:t>
            </a:r>
            <a:r>
              <a:rPr lang="en-US" sz="2400" dirty="0">
                <a:solidFill>
                  <a:schemeClr val="tx1"/>
                </a:solidFill>
                <a:ea typeface="Roboto"/>
              </a:rPr>
              <a:t>: 1,000+ attendees annually; one of the largest gatherings of MCH leaders in the country</a:t>
            </a:r>
          </a:p>
          <a:p>
            <a:pPr>
              <a:lnSpc>
                <a:spcPct val="120000"/>
              </a:lnSpc>
            </a:pPr>
            <a:r>
              <a:rPr lang="en-US" sz="2400" b="1" dirty="0">
                <a:solidFill>
                  <a:schemeClr val="tx1"/>
                </a:solidFill>
                <a:ea typeface="Roboto"/>
              </a:rPr>
              <a:t>Impact on MCH</a:t>
            </a:r>
            <a:r>
              <a:rPr lang="en-US" sz="2400" dirty="0">
                <a:solidFill>
                  <a:schemeClr val="tx1"/>
                </a:solidFill>
                <a:ea typeface="Roboto"/>
              </a:rPr>
              <a:t>: In a post-conference evaluation, 87% of respondents reported having applied one or more of the concepts, skills, or tools obtained at the conference to their work</a:t>
            </a:r>
            <a:endParaRPr lang="en-US" sz="4000" dirty="0">
              <a:solidFill>
                <a:schemeClr val="tx1"/>
              </a:solidFill>
              <a:ea typeface="Roboto"/>
            </a:endParaRPr>
          </a:p>
        </p:txBody>
      </p:sp>
    </p:spTree>
    <p:extLst>
      <p:ext uri="{BB962C8B-B14F-4D97-AF65-F5344CB8AC3E}">
        <p14:creationId xmlns:p14="http://schemas.microsoft.com/office/powerpoint/2010/main" val="2867622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B21D-0DAA-D401-D377-3D55C6DC6915}"/>
              </a:ext>
            </a:extLst>
          </p:cNvPr>
          <p:cNvSpPr>
            <a:spLocks noGrp="1"/>
          </p:cNvSpPr>
          <p:nvPr>
            <p:ph type="title"/>
          </p:nvPr>
        </p:nvSpPr>
        <p:spPr>
          <a:xfrm>
            <a:off x="838200" y="1245331"/>
            <a:ext cx="10515600" cy="677774"/>
          </a:xfrm>
        </p:spPr>
        <p:txBody>
          <a:bodyPr anchor="ctr">
            <a:normAutofit/>
          </a:bodyPr>
          <a:lstStyle/>
          <a:p>
            <a:r>
              <a:rPr lang="en-US" dirty="0"/>
              <a:t>Agenda</a:t>
            </a:r>
          </a:p>
        </p:txBody>
      </p:sp>
      <p:sp>
        <p:nvSpPr>
          <p:cNvPr id="3" name="Content Placeholder 2">
            <a:extLst>
              <a:ext uri="{FF2B5EF4-FFF2-40B4-BE49-F238E27FC236}">
                <a16:creationId xmlns:a16="http://schemas.microsoft.com/office/drawing/2014/main" id="{21B9BAA4-8790-9EE6-B6B6-36A910FFFED2}"/>
              </a:ext>
            </a:extLst>
          </p:cNvPr>
          <p:cNvSpPr>
            <a:spLocks noGrp="1"/>
          </p:cNvSpPr>
          <p:nvPr>
            <p:ph idx="1"/>
          </p:nvPr>
        </p:nvSpPr>
        <p:spPr>
          <a:xfrm>
            <a:off x="838200" y="2087594"/>
            <a:ext cx="5162550" cy="3650615"/>
          </a:xfrm>
        </p:spPr>
        <p:txBody>
          <a:bodyPr>
            <a:normAutofit/>
          </a:bodyPr>
          <a:lstStyle/>
          <a:p>
            <a:pPr marL="342900" indent="-342900">
              <a:buFont typeface="Arial" panose="020B0604020202020204" pitchFamily="34" charset="0"/>
              <a:buChar char="•"/>
            </a:pPr>
            <a:r>
              <a:rPr lang="en-US" sz="2000" dirty="0"/>
              <a:t>Review the Conference Theme</a:t>
            </a:r>
          </a:p>
          <a:p>
            <a:pPr marL="342900" indent="-342900">
              <a:buFont typeface="Arial" panose="020B0604020202020204" pitchFamily="34" charset="0"/>
              <a:buChar char="•"/>
            </a:pPr>
            <a:r>
              <a:rPr lang="en-US" sz="2000" dirty="0"/>
              <a:t>Key Dates</a:t>
            </a:r>
          </a:p>
          <a:p>
            <a:pPr marL="342900" indent="-342900">
              <a:buFont typeface="Arial" panose="020B0604020202020204" pitchFamily="34" charset="0"/>
              <a:buChar char="•"/>
            </a:pPr>
            <a:r>
              <a:rPr lang="en-US" sz="2000" dirty="0"/>
              <a:t>Call for Proposals Elements</a:t>
            </a:r>
          </a:p>
          <a:p>
            <a:pPr marL="860425" lvl="1" indent="-342900"/>
            <a:r>
              <a:rPr lang="en-US" sz="2000" dirty="0"/>
              <a:t>Overview of the Session Types</a:t>
            </a:r>
          </a:p>
          <a:p>
            <a:pPr marL="860425" lvl="1" indent="-342900"/>
            <a:r>
              <a:rPr lang="en-US" sz="2000" dirty="0"/>
              <a:t>The body of the proposal</a:t>
            </a:r>
          </a:p>
          <a:p>
            <a:pPr marL="860425" lvl="1" indent="-342900"/>
            <a:r>
              <a:rPr lang="en-US" sz="2000" dirty="0"/>
              <a:t>Presenter Information</a:t>
            </a:r>
          </a:p>
          <a:p>
            <a:pPr marL="860425" lvl="1" indent="-342900"/>
            <a:r>
              <a:rPr lang="en-US" sz="2000" dirty="0"/>
              <a:t>Video Submissions</a:t>
            </a:r>
          </a:p>
          <a:p>
            <a:pPr marL="342900" indent="-342900">
              <a:buFont typeface="Arial" panose="020B0604020202020204" pitchFamily="34" charset="0"/>
              <a:buChar char="•"/>
            </a:pPr>
            <a:r>
              <a:rPr lang="en-US" sz="2000" dirty="0"/>
              <a:t>Review Criteria</a:t>
            </a:r>
          </a:p>
          <a:p>
            <a:pPr marL="342900" indent="-342900">
              <a:buFont typeface="Arial" panose="020B0604020202020204" pitchFamily="34" charset="0"/>
              <a:buChar char="•"/>
            </a:pPr>
            <a:r>
              <a:rPr lang="en-US" sz="2000" dirty="0"/>
              <a:t>Q&amp;A</a:t>
            </a:r>
          </a:p>
          <a:p>
            <a:endParaRPr lang="en-US" sz="1900" dirty="0"/>
          </a:p>
        </p:txBody>
      </p:sp>
      <p:pic>
        <p:nvPicPr>
          <p:cNvPr id="4" name="Picture 3" descr="A social media graphic announcing the AMCHP 2027 Call for proposals webinar.">
            <a:extLst>
              <a:ext uri="{FF2B5EF4-FFF2-40B4-BE49-F238E27FC236}">
                <a16:creationId xmlns:a16="http://schemas.microsoft.com/office/drawing/2014/main" id="{6A118979-A7C6-4B11-BA9C-48A14185478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2600" y="327660"/>
            <a:ext cx="6202680" cy="6202680"/>
          </a:xfrm>
          <a:prstGeom prst="rect">
            <a:avLst/>
          </a:prstGeom>
          <a:noFill/>
          <a:ln>
            <a:noFill/>
          </a:ln>
        </p:spPr>
      </p:pic>
    </p:spTree>
    <p:extLst>
      <p:ext uri="{BB962C8B-B14F-4D97-AF65-F5344CB8AC3E}">
        <p14:creationId xmlns:p14="http://schemas.microsoft.com/office/powerpoint/2010/main" val="950412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6D4EB-EAE1-5C88-A5E2-49C91F81CABB}"/>
              </a:ext>
            </a:extLst>
          </p:cNvPr>
          <p:cNvSpPr>
            <a:spLocks noGrp="1"/>
          </p:cNvSpPr>
          <p:nvPr>
            <p:ph type="title"/>
          </p:nvPr>
        </p:nvSpPr>
        <p:spPr/>
        <p:txBody>
          <a:bodyPr/>
          <a:lstStyle/>
          <a:p>
            <a:pPr algn="ctr"/>
            <a:r>
              <a:rPr lang="en-US" dirty="0"/>
              <a:t>AMCHP 2027 Annual Conference Theme:</a:t>
            </a:r>
          </a:p>
        </p:txBody>
      </p:sp>
      <p:sp>
        <p:nvSpPr>
          <p:cNvPr id="5" name="Content Placeholder 4">
            <a:extLst>
              <a:ext uri="{FF2B5EF4-FFF2-40B4-BE49-F238E27FC236}">
                <a16:creationId xmlns:a16="http://schemas.microsoft.com/office/drawing/2014/main" id="{5A9AE0B7-B059-5688-BA66-1B06620822A5}"/>
              </a:ext>
            </a:extLst>
          </p:cNvPr>
          <p:cNvSpPr>
            <a:spLocks noGrp="1"/>
          </p:cNvSpPr>
          <p:nvPr>
            <p:ph idx="1"/>
          </p:nvPr>
        </p:nvSpPr>
        <p:spPr/>
        <p:txBody>
          <a:bodyPr>
            <a:normAutofit/>
          </a:bodyPr>
          <a:lstStyle/>
          <a:p>
            <a:pPr algn="ctr"/>
            <a:endParaRPr lang="en-US" sz="5400" b="1" dirty="0"/>
          </a:p>
          <a:p>
            <a:pPr algn="ctr"/>
            <a:r>
              <a:rPr lang="en-US" sz="5400" b="1" dirty="0"/>
              <a:t>Recharge, Reimagine, and Rise</a:t>
            </a:r>
          </a:p>
        </p:txBody>
      </p:sp>
    </p:spTree>
    <p:extLst>
      <p:ext uri="{BB962C8B-B14F-4D97-AF65-F5344CB8AC3E}">
        <p14:creationId xmlns:p14="http://schemas.microsoft.com/office/powerpoint/2010/main" val="1393305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B77DE-2591-5594-FF5F-E1B7A28EA7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425D18-7A9F-3090-B253-285CB34601D5}"/>
              </a:ext>
            </a:extLst>
          </p:cNvPr>
          <p:cNvSpPr>
            <a:spLocks noGrp="1"/>
          </p:cNvSpPr>
          <p:nvPr>
            <p:ph type="title"/>
          </p:nvPr>
        </p:nvSpPr>
        <p:spPr>
          <a:xfrm>
            <a:off x="838200" y="780903"/>
            <a:ext cx="10515600" cy="677774"/>
          </a:xfrm>
        </p:spPr>
        <p:txBody>
          <a:bodyPr>
            <a:normAutofit/>
          </a:bodyPr>
          <a:lstStyle/>
          <a:p>
            <a:pPr algn="ctr"/>
            <a:r>
              <a:rPr lang="en-US" b="1" dirty="0">
                <a:solidFill>
                  <a:srgbClr val="002C5B"/>
                </a:solidFill>
              </a:rPr>
              <a:t>Recharge</a:t>
            </a:r>
            <a:r>
              <a:rPr lang="en-US" dirty="0">
                <a:solidFill>
                  <a:srgbClr val="002C5B"/>
                </a:solidFill>
              </a:rPr>
              <a:t>, </a:t>
            </a:r>
            <a:r>
              <a:rPr lang="en-US" b="1" dirty="0">
                <a:solidFill>
                  <a:srgbClr val="002C5B"/>
                </a:solidFill>
              </a:rPr>
              <a:t>Reimagine</a:t>
            </a:r>
            <a:r>
              <a:rPr lang="en-US" dirty="0">
                <a:solidFill>
                  <a:srgbClr val="002C5B"/>
                </a:solidFill>
              </a:rPr>
              <a:t> </a:t>
            </a:r>
            <a:r>
              <a:rPr lang="en-US" b="1" dirty="0">
                <a:solidFill>
                  <a:srgbClr val="002C5B"/>
                </a:solidFill>
              </a:rPr>
              <a:t>and Rise </a:t>
            </a:r>
            <a:endParaRPr lang="en-US" b="1" dirty="0"/>
          </a:p>
        </p:txBody>
      </p:sp>
      <p:sp>
        <p:nvSpPr>
          <p:cNvPr id="3" name="Content Placeholder 2">
            <a:extLst>
              <a:ext uri="{FF2B5EF4-FFF2-40B4-BE49-F238E27FC236}">
                <a16:creationId xmlns:a16="http://schemas.microsoft.com/office/drawing/2014/main" id="{FA6ED67E-BB38-8469-0098-A092DD21FCB2}"/>
              </a:ext>
            </a:extLst>
          </p:cNvPr>
          <p:cNvSpPr>
            <a:spLocks noGrp="1"/>
          </p:cNvSpPr>
          <p:nvPr>
            <p:ph idx="1"/>
          </p:nvPr>
        </p:nvSpPr>
        <p:spPr>
          <a:xfrm>
            <a:off x="838200" y="1253068"/>
            <a:ext cx="10515600" cy="4485142"/>
          </a:xfrm>
        </p:spPr>
        <p:txBody>
          <a:bodyPr>
            <a:normAutofit/>
          </a:bodyPr>
          <a:lstStyle/>
          <a:p>
            <a:endParaRPr lang="en-US" dirty="0"/>
          </a:p>
          <a:p>
            <a:r>
              <a:rPr lang="en-US" dirty="0"/>
              <a:t>AMCHP 2027 will be a place for us to recharge, reimagine, and rise </a:t>
            </a:r>
            <a:r>
              <a:rPr lang="en-US" b="1" dirty="0"/>
              <a:t>together</a:t>
            </a:r>
            <a:r>
              <a:rPr lang="en-US" dirty="0"/>
              <a:t>. In a time of profound transition, we gather to rejuvenate and renew our commitment to children, families, communities, and one another—creating space for healing, meaningful interactions, and the kind of </a:t>
            </a:r>
            <a:r>
              <a:rPr lang="en-US" b="1" dirty="0"/>
              <a:t>generativity</a:t>
            </a:r>
            <a:r>
              <a:rPr lang="en-US" dirty="0"/>
              <a:t> that sustains us through challenging times.</a:t>
            </a:r>
          </a:p>
          <a:p>
            <a:endParaRPr lang="en-US" dirty="0"/>
          </a:p>
          <a:p>
            <a:r>
              <a:rPr lang="en-US" dirty="0"/>
              <a:t>Together, we will ask: </a:t>
            </a:r>
            <a:r>
              <a:rPr lang="en-US" i="1" dirty="0"/>
              <a:t>What's empowering and fulfilling us through turmoil? What's keeping us here?</a:t>
            </a:r>
            <a:r>
              <a:rPr lang="en-US" dirty="0"/>
              <a:t> Together, we can reimagine our relationships, catalyze innovation, and build momentum for action in response to </a:t>
            </a:r>
            <a:r>
              <a:rPr lang="en-US" b="1" dirty="0"/>
              <a:t>emerging issues </a:t>
            </a:r>
            <a:r>
              <a:rPr lang="en-US" dirty="0"/>
              <a:t>and new possibilities. Making change is hard, but change is coming. In fact, change is here. By imagining what is possible and rising to meet this moment, we can shape a more responsive and resilient future for maternal and child health.</a:t>
            </a:r>
          </a:p>
        </p:txBody>
      </p:sp>
    </p:spTree>
    <p:extLst>
      <p:ext uri="{BB962C8B-B14F-4D97-AF65-F5344CB8AC3E}">
        <p14:creationId xmlns:p14="http://schemas.microsoft.com/office/powerpoint/2010/main" val="1566008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FD443-AED5-1369-E34D-00AED864522F}"/>
              </a:ext>
            </a:extLst>
          </p:cNvPr>
          <p:cNvSpPr>
            <a:spLocks noGrp="1"/>
          </p:cNvSpPr>
          <p:nvPr>
            <p:ph type="title"/>
          </p:nvPr>
        </p:nvSpPr>
        <p:spPr/>
        <p:txBody>
          <a:bodyPr/>
          <a:lstStyle/>
          <a:p>
            <a:r>
              <a:rPr lang="en-US" dirty="0"/>
              <a:t>Key Dates</a:t>
            </a:r>
          </a:p>
        </p:txBody>
      </p:sp>
      <p:sp>
        <p:nvSpPr>
          <p:cNvPr id="3" name="Content Placeholder 2">
            <a:extLst>
              <a:ext uri="{FF2B5EF4-FFF2-40B4-BE49-F238E27FC236}">
                <a16:creationId xmlns:a16="http://schemas.microsoft.com/office/drawing/2014/main" id="{A090D695-E388-841A-F4EE-DA59BEAFBB7C}"/>
              </a:ext>
            </a:extLst>
          </p:cNvPr>
          <p:cNvSpPr>
            <a:spLocks noGrp="1"/>
          </p:cNvSpPr>
          <p:nvPr>
            <p:ph idx="1"/>
          </p:nvPr>
        </p:nvSpPr>
        <p:spPr>
          <a:xfrm>
            <a:off x="441961" y="1857806"/>
            <a:ext cx="6492240" cy="4114005"/>
          </a:xfrm>
        </p:spPr>
        <p:txBody>
          <a:bodyPr>
            <a:noAutofit/>
          </a:bodyPr>
          <a:lstStyle/>
          <a:p>
            <a:pPr>
              <a:lnSpc>
                <a:spcPct val="110000"/>
              </a:lnSpc>
            </a:pPr>
            <a:r>
              <a:rPr lang="en-US" dirty="0"/>
              <a:t>Call for proposals Opens: August 3, 2026</a:t>
            </a:r>
          </a:p>
          <a:p>
            <a:pPr>
              <a:lnSpc>
                <a:spcPct val="110000"/>
              </a:lnSpc>
            </a:pPr>
            <a:r>
              <a:rPr lang="en-US" b="1" dirty="0"/>
              <a:t>Call for Proposals Closes: September 30, 2026</a:t>
            </a:r>
          </a:p>
          <a:p>
            <a:pPr>
              <a:lnSpc>
                <a:spcPct val="110000"/>
              </a:lnSpc>
            </a:pPr>
            <a:r>
              <a:rPr lang="en-US" dirty="0"/>
              <a:t>Registration opens: October 1, 2026</a:t>
            </a:r>
          </a:p>
          <a:p>
            <a:r>
              <a:rPr lang="en-US" dirty="0">
                <a:ea typeface="Roboto" panose="02000000000000000000" pitchFamily="2" charset="0"/>
              </a:rPr>
              <a:t>Proposal Reviews Due: October 7-24, 2026</a:t>
            </a:r>
          </a:p>
          <a:p>
            <a:r>
              <a:rPr lang="en-US" dirty="0">
                <a:ea typeface="Roboto" panose="02000000000000000000" pitchFamily="2" charset="0"/>
              </a:rPr>
              <a:t>Acceptance Notices go out: November 19, 2026</a:t>
            </a:r>
          </a:p>
          <a:p>
            <a:r>
              <a:rPr lang="en-US" dirty="0">
                <a:ea typeface="Roboto" panose="02000000000000000000" pitchFamily="2" charset="0"/>
              </a:rPr>
              <a:t>Early Bird Registration Closes: January 16, 2027</a:t>
            </a:r>
          </a:p>
          <a:p>
            <a:r>
              <a:rPr lang="en-US" dirty="0">
                <a:ea typeface="Roboto" panose="02000000000000000000" pitchFamily="2" charset="0"/>
              </a:rPr>
              <a:t>Conference Dates: March 6-9, 2027</a:t>
            </a:r>
          </a:p>
        </p:txBody>
      </p:sp>
      <p:pic>
        <p:nvPicPr>
          <p:cNvPr id="4" name="Picture 3" descr="A social media graphic announcing the call for proposals is open for AMCHP 2027, highlighting session types of workshops, lightning talks, student and early career professional grand rounds, and discussions.">
            <a:extLst>
              <a:ext uri="{FF2B5EF4-FFF2-40B4-BE49-F238E27FC236}">
                <a16:creationId xmlns:a16="http://schemas.microsoft.com/office/drawing/2014/main" id="{02BB90DF-B5FB-4C34-87E5-FD8188F7020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1" y="1036321"/>
            <a:ext cx="5105400" cy="5105400"/>
          </a:xfrm>
          <a:prstGeom prst="rect">
            <a:avLst/>
          </a:prstGeom>
          <a:noFill/>
          <a:ln>
            <a:noFill/>
          </a:ln>
        </p:spPr>
      </p:pic>
    </p:spTree>
    <p:extLst>
      <p:ext uri="{BB962C8B-B14F-4D97-AF65-F5344CB8AC3E}">
        <p14:creationId xmlns:p14="http://schemas.microsoft.com/office/powerpoint/2010/main" val="4137362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4B895-F1DF-3E77-8414-1F2CDC951CD9}"/>
              </a:ext>
            </a:extLst>
          </p:cNvPr>
          <p:cNvSpPr>
            <a:spLocks noGrp="1"/>
          </p:cNvSpPr>
          <p:nvPr>
            <p:ph type="title"/>
          </p:nvPr>
        </p:nvSpPr>
        <p:spPr>
          <a:xfrm>
            <a:off x="838200" y="674767"/>
            <a:ext cx="10296525" cy="677774"/>
          </a:xfrm>
        </p:spPr>
        <p:txBody>
          <a:bodyPr anchor="ctr">
            <a:normAutofit/>
          </a:bodyPr>
          <a:lstStyle/>
          <a:p>
            <a:r>
              <a:rPr lang="en-US" dirty="0"/>
              <a:t>Venue / Presentation Modes</a:t>
            </a:r>
          </a:p>
        </p:txBody>
      </p:sp>
      <p:graphicFrame>
        <p:nvGraphicFramePr>
          <p:cNvPr id="5" name="Content Placeholder 2">
            <a:extLst>
              <a:ext uri="{FF2B5EF4-FFF2-40B4-BE49-F238E27FC236}">
                <a16:creationId xmlns:a16="http://schemas.microsoft.com/office/drawing/2014/main" id="{91F7A44B-08BA-2C60-D039-2EFE78034504}"/>
              </a:ext>
            </a:extLst>
          </p:cNvPr>
          <p:cNvGraphicFramePr>
            <a:graphicFrameLocks noGrp="1"/>
          </p:cNvGraphicFramePr>
          <p:nvPr>
            <p:ph type="chart" sz="quarter" idx="13"/>
            <p:extLst>
              <p:ext uri="{D42A27DB-BD31-4B8C-83A1-F6EECF244321}">
                <p14:modId xmlns:p14="http://schemas.microsoft.com/office/powerpoint/2010/main" val="339081817"/>
              </p:ext>
            </p:extLst>
          </p:nvPr>
        </p:nvGraphicFramePr>
        <p:xfrm>
          <a:off x="838200" y="1533525"/>
          <a:ext cx="10296525"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2803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5252A-E5D7-6BAE-A713-47B6CA7E478E}"/>
              </a:ext>
            </a:extLst>
          </p:cNvPr>
          <p:cNvSpPr>
            <a:spLocks noGrp="1"/>
          </p:cNvSpPr>
          <p:nvPr>
            <p:ph type="title"/>
          </p:nvPr>
        </p:nvSpPr>
        <p:spPr/>
        <p:txBody>
          <a:bodyPr/>
          <a:lstStyle/>
          <a:p>
            <a:r>
              <a:rPr lang="en-US" dirty="0">
                <a:latin typeface="Arial" panose="020B0604020202020204" pitchFamily="34" charset="0"/>
              </a:rPr>
              <a:t>Overview of Session Types</a:t>
            </a:r>
          </a:p>
        </p:txBody>
      </p:sp>
    </p:spTree>
    <p:extLst>
      <p:ext uri="{BB962C8B-B14F-4D97-AF65-F5344CB8AC3E}">
        <p14:creationId xmlns:p14="http://schemas.microsoft.com/office/powerpoint/2010/main" val="1659547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7C641-69A8-C5A8-2EC8-EA309D973F63}"/>
              </a:ext>
            </a:extLst>
          </p:cNvPr>
          <p:cNvSpPr>
            <a:spLocks noGrp="1"/>
          </p:cNvSpPr>
          <p:nvPr>
            <p:ph type="title"/>
          </p:nvPr>
        </p:nvSpPr>
        <p:spPr/>
        <p:txBody>
          <a:bodyPr/>
          <a:lstStyle/>
          <a:p>
            <a:r>
              <a:rPr lang="en-US" dirty="0"/>
              <a:t>Call for Proposals – Session Types</a:t>
            </a:r>
          </a:p>
        </p:txBody>
      </p:sp>
      <p:sp>
        <p:nvSpPr>
          <p:cNvPr id="3" name="Content Placeholder 2">
            <a:extLst>
              <a:ext uri="{FF2B5EF4-FFF2-40B4-BE49-F238E27FC236}">
                <a16:creationId xmlns:a16="http://schemas.microsoft.com/office/drawing/2014/main" id="{C16C5417-31B9-ED00-2648-FF1C2C9C401A}"/>
              </a:ext>
            </a:extLst>
          </p:cNvPr>
          <p:cNvSpPr>
            <a:spLocks noGrp="1"/>
          </p:cNvSpPr>
          <p:nvPr>
            <p:ph idx="1"/>
          </p:nvPr>
        </p:nvSpPr>
        <p:spPr>
          <a:xfrm>
            <a:off x="838200" y="1690688"/>
            <a:ext cx="10665542" cy="4667250"/>
          </a:xfrm>
        </p:spPr>
        <p:txBody>
          <a:bodyPr>
            <a:normAutofit/>
          </a:bodyPr>
          <a:lstStyle/>
          <a:p>
            <a:r>
              <a:rPr lang="en-US" b="1" dirty="0"/>
              <a:t>Workshops</a:t>
            </a:r>
            <a:r>
              <a:rPr lang="en-US" dirty="0"/>
              <a:t>: 60 minutes in length</a:t>
            </a:r>
          </a:p>
          <a:p>
            <a:endParaRPr lang="en-US" dirty="0"/>
          </a:p>
          <a:p>
            <a:r>
              <a:rPr lang="en-US" dirty="0"/>
              <a:t>Workshops, which are shorter than skills-building sessions, are conference breakout sessions designed for interactive exploration of a topic, rather than extended, hands-on skill training. Workshop proposals are submitted through the conference call-for-proposals process. Rather than a series of short presentations, workshops focus on engagement through facilitated discussion, exercises, demonstrations, case studies, problem-solving activities, or guided collaboration, with 45 minutes allotted for presentation content. Sessions may feature a single facilitator or multiple presenters who bring complementary expertise and perspectives. Workshops are structured to encourage active audience participation and meaningful knowledge exchange. To foster dialogue and address attendee interests, workshops must include at least 15 minutes dedicated to Questions &amp; Answers (Q&amp;A) and discussion with participants.</a:t>
            </a:r>
          </a:p>
        </p:txBody>
      </p:sp>
    </p:spTree>
    <p:extLst>
      <p:ext uri="{BB962C8B-B14F-4D97-AF65-F5344CB8AC3E}">
        <p14:creationId xmlns:p14="http://schemas.microsoft.com/office/powerpoint/2010/main" val="2456103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8F386-66BB-2489-5CBB-BC32E356D25A}"/>
              </a:ext>
            </a:extLst>
          </p:cNvPr>
          <p:cNvSpPr>
            <a:spLocks noGrp="1"/>
          </p:cNvSpPr>
          <p:nvPr>
            <p:ph type="title"/>
          </p:nvPr>
        </p:nvSpPr>
        <p:spPr/>
        <p:txBody>
          <a:bodyPr/>
          <a:lstStyle/>
          <a:p>
            <a:r>
              <a:rPr lang="en-US" dirty="0"/>
              <a:t>Call for Proposals – Session Types</a:t>
            </a:r>
          </a:p>
        </p:txBody>
      </p:sp>
      <p:sp>
        <p:nvSpPr>
          <p:cNvPr id="3" name="Content Placeholder 2">
            <a:extLst>
              <a:ext uri="{FF2B5EF4-FFF2-40B4-BE49-F238E27FC236}">
                <a16:creationId xmlns:a16="http://schemas.microsoft.com/office/drawing/2014/main" id="{8B7DDFBB-442D-ADEE-F1DA-FE49EDF8DC6C}"/>
              </a:ext>
            </a:extLst>
          </p:cNvPr>
          <p:cNvSpPr>
            <a:spLocks noGrp="1"/>
          </p:cNvSpPr>
          <p:nvPr>
            <p:ph idx="1"/>
          </p:nvPr>
        </p:nvSpPr>
        <p:spPr>
          <a:xfrm>
            <a:off x="838200" y="1825624"/>
            <a:ext cx="10515600" cy="4538599"/>
          </a:xfrm>
        </p:spPr>
        <p:txBody>
          <a:bodyPr>
            <a:normAutofit fontScale="92500"/>
          </a:bodyPr>
          <a:lstStyle/>
          <a:p>
            <a:r>
              <a:rPr lang="en-US" b="1" dirty="0"/>
              <a:t>Student and Early Career Professional Grand Rounds</a:t>
            </a:r>
            <a:r>
              <a:rPr lang="en-US" dirty="0"/>
              <a:t>:10 minutes in length; Session: 1 hour total</a:t>
            </a:r>
          </a:p>
          <a:p>
            <a:endParaRPr lang="en-US" dirty="0"/>
          </a:p>
          <a:p>
            <a:r>
              <a:rPr lang="en-US" dirty="0"/>
              <a:t>Student / Early Career Grand Rounds provide a unique opportunity for students and early career professionals to share their work, ideas, questions, and emerging areas of interest with experienced Maternal and Child Health (MCH) professionals from across the country. This format is designed to promote mentorship, professional development, and collaborative learning. Each presenter will deliver a 10-minute presentation that may highlight a project, research topic, practice challenge, innovative idea, or area in which they are seeking feedback, guidance, or resources, for a total of 40 minutes of presentations. Following the final presentation, attendees will participate in 15-minute facilitated table-based discussions, creating opportunities for presenters and participants to engage in deeper conversation, exchange perspectives, and explore solutions and next steps. This interactive format encourages meaningful dialogue and creates a supportive environment for learning, mentorship, and collaboration across career stages.</a:t>
            </a:r>
          </a:p>
        </p:txBody>
      </p:sp>
    </p:spTree>
    <p:extLst>
      <p:ext uri="{BB962C8B-B14F-4D97-AF65-F5344CB8AC3E}">
        <p14:creationId xmlns:p14="http://schemas.microsoft.com/office/powerpoint/2010/main" val="1528058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220DC-F691-483C-52B2-092A16C2B029}"/>
              </a:ext>
            </a:extLst>
          </p:cNvPr>
          <p:cNvSpPr>
            <a:spLocks noGrp="1"/>
          </p:cNvSpPr>
          <p:nvPr>
            <p:ph type="title"/>
          </p:nvPr>
        </p:nvSpPr>
        <p:spPr/>
        <p:txBody>
          <a:bodyPr/>
          <a:lstStyle/>
          <a:p>
            <a:r>
              <a:rPr lang="en-US" dirty="0"/>
              <a:t>Call for Proposals – Session Types</a:t>
            </a:r>
          </a:p>
        </p:txBody>
      </p:sp>
      <p:sp>
        <p:nvSpPr>
          <p:cNvPr id="3" name="Content Placeholder 2">
            <a:extLst>
              <a:ext uri="{FF2B5EF4-FFF2-40B4-BE49-F238E27FC236}">
                <a16:creationId xmlns:a16="http://schemas.microsoft.com/office/drawing/2014/main" id="{1606326E-3EA3-BD45-287E-529665BCE0E0}"/>
              </a:ext>
            </a:extLst>
          </p:cNvPr>
          <p:cNvSpPr>
            <a:spLocks noGrp="1"/>
          </p:cNvSpPr>
          <p:nvPr>
            <p:ph idx="1"/>
          </p:nvPr>
        </p:nvSpPr>
        <p:spPr>
          <a:xfrm>
            <a:off x="838199" y="1825625"/>
            <a:ext cx="10783529" cy="4447356"/>
          </a:xfrm>
        </p:spPr>
        <p:txBody>
          <a:bodyPr>
            <a:normAutofit/>
          </a:bodyPr>
          <a:lstStyle/>
          <a:p>
            <a:r>
              <a:rPr lang="en-US" b="1" dirty="0"/>
              <a:t>Lightning Talks</a:t>
            </a:r>
            <a:r>
              <a:rPr lang="en-US" dirty="0"/>
              <a:t>: 10 minutes in length</a:t>
            </a:r>
            <a:br>
              <a:rPr lang="en-US" dirty="0"/>
            </a:br>
            <a:br>
              <a:rPr lang="en-US" dirty="0"/>
            </a:br>
            <a:r>
              <a:rPr lang="en-US" dirty="0"/>
              <a:t>A Lightning Talk is a short, focused presentation designed to share a key idea, lesson learned, innovation, case study, or practical insight in a concise and engaging format. Each speaker is allotted 10 minutes to present, encouraging clear, high-impact content that highlights the most important takeaways without extensive detail. Speakers are strongly encouraged to have no more than 8 slides. Each speaker will have a chance to respond to a few questions from the audience. Lightning Talks are organized into one-hour session blocks featuring no more than 5 presenters. A presentation may have 1 or 2 speakers, but the time allotted for the presentation is still 10 minutes.</a:t>
            </a:r>
          </a:p>
          <a:p>
            <a:pPr marL="342900" indent="-342900">
              <a:buFont typeface="Arial" panose="020B0604020202020204" pitchFamily="34" charset="0"/>
              <a:buChar char="•"/>
            </a:pPr>
            <a:endParaRPr lang="en-US" b="1" dirty="0"/>
          </a:p>
        </p:txBody>
      </p:sp>
    </p:spTree>
    <p:extLst>
      <p:ext uri="{BB962C8B-B14F-4D97-AF65-F5344CB8AC3E}">
        <p14:creationId xmlns:p14="http://schemas.microsoft.com/office/powerpoint/2010/main" val="3599586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E5D36-D688-1AFB-E8CA-0FBFCEC75659}"/>
              </a:ext>
            </a:extLst>
          </p:cNvPr>
          <p:cNvSpPr>
            <a:spLocks noGrp="1"/>
          </p:cNvSpPr>
          <p:nvPr>
            <p:ph type="title"/>
          </p:nvPr>
        </p:nvSpPr>
        <p:spPr/>
        <p:txBody>
          <a:bodyPr/>
          <a:lstStyle/>
          <a:p>
            <a:r>
              <a:rPr lang="en-US" dirty="0"/>
              <a:t>Call for Proposals – Session Types</a:t>
            </a:r>
          </a:p>
        </p:txBody>
      </p:sp>
      <p:sp>
        <p:nvSpPr>
          <p:cNvPr id="3" name="Content Placeholder 2">
            <a:extLst>
              <a:ext uri="{FF2B5EF4-FFF2-40B4-BE49-F238E27FC236}">
                <a16:creationId xmlns:a16="http://schemas.microsoft.com/office/drawing/2014/main" id="{15634A4C-5156-429B-7654-E6BCC247E479}"/>
              </a:ext>
            </a:extLst>
          </p:cNvPr>
          <p:cNvSpPr>
            <a:spLocks noGrp="1"/>
          </p:cNvSpPr>
          <p:nvPr>
            <p:ph idx="1"/>
          </p:nvPr>
        </p:nvSpPr>
        <p:spPr/>
        <p:txBody>
          <a:bodyPr>
            <a:normAutofit fontScale="92500"/>
          </a:bodyPr>
          <a:lstStyle/>
          <a:p>
            <a:r>
              <a:rPr lang="en-US" b="1" dirty="0"/>
              <a:t>Discussion Topics</a:t>
            </a:r>
            <a:r>
              <a:rPr lang="en-US" dirty="0"/>
              <a:t>: 60 minutes in length</a:t>
            </a:r>
            <a:r>
              <a:rPr lang="en-US" b="1" dirty="0"/>
              <a:t> </a:t>
            </a:r>
          </a:p>
          <a:p>
            <a:endParaRPr lang="en-US" dirty="0"/>
          </a:p>
          <a:p>
            <a:r>
              <a:rPr lang="en-US" dirty="0"/>
              <a:t>Discussion Sessions are designed to foster peer-to-peer learning, knowledge sharing, and meaningful dialogue on topics of interest and importance to attendees. Unlike presentation-focused sessions, Discussion Sessions emphasize participant engagement through facilitated conversation, exchange of experiences, and exploration of challenges, opportunities, and emerging issues. These sessions are led by a designated discussion host who guides the conversation, poses thought-provoking questions, and creates an inclusive environment that encourages active participation from attendees. Proposals should identify the discussion topic, provide sample discussion questions, describe the facilitator’s experience leading group discussions or interactive sessions, and name any planned discussion co-hosts. Discussion Sessions will be offered during the conference’s concurrent breakout session times. Sessions may be scheduled for up to 60 minutes and are expected to prioritize attendee interaction and dialogue over formal presentations.</a:t>
            </a:r>
          </a:p>
        </p:txBody>
      </p:sp>
    </p:spTree>
    <p:extLst>
      <p:ext uri="{BB962C8B-B14F-4D97-AF65-F5344CB8AC3E}">
        <p14:creationId xmlns:p14="http://schemas.microsoft.com/office/powerpoint/2010/main" val="2713983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A17A3-7B39-D8E5-4076-AD891B7F293E}"/>
              </a:ext>
            </a:extLst>
          </p:cNvPr>
          <p:cNvSpPr>
            <a:spLocks noGrp="1"/>
          </p:cNvSpPr>
          <p:nvPr>
            <p:ph type="title"/>
          </p:nvPr>
        </p:nvSpPr>
        <p:spPr>
          <a:xfrm>
            <a:off x="1229116" y="543339"/>
            <a:ext cx="9733767" cy="5685183"/>
          </a:xfrm>
        </p:spPr>
        <p:txBody>
          <a:bodyPr/>
          <a:lstStyle/>
          <a:p>
            <a:r>
              <a:rPr lang="en-US" b="1" dirty="0">
                <a:latin typeface="Arial" panose="020B0604020202020204" pitchFamily="34" charset="0"/>
              </a:rPr>
              <a:t>The body of the proposal:</a:t>
            </a:r>
            <a:br>
              <a:rPr lang="en-US" b="1" dirty="0">
                <a:latin typeface="Arial" panose="020B0604020202020204" pitchFamily="34" charset="0"/>
              </a:rPr>
            </a:br>
            <a:r>
              <a:rPr lang="en-US" b="1" dirty="0">
                <a:latin typeface="Arial" panose="020B0604020202020204" pitchFamily="34" charset="0"/>
              </a:rPr>
              <a:t>How will you describe your work?</a:t>
            </a:r>
            <a:br>
              <a:rPr lang="en-US" b="1" dirty="0">
                <a:latin typeface="Arial" panose="020B0604020202020204" pitchFamily="34" charset="0"/>
              </a:rPr>
            </a:br>
            <a:br>
              <a:rPr lang="en-US" b="1" dirty="0">
                <a:latin typeface="Arial" panose="020B0604020202020204" pitchFamily="34" charset="0"/>
              </a:rPr>
            </a:br>
            <a:r>
              <a:rPr lang="en-US" dirty="0">
                <a:latin typeface="Arial" panose="020B0604020202020204" pitchFamily="34" charset="0"/>
              </a:rPr>
              <a:t> </a:t>
            </a:r>
            <a:r>
              <a:rPr lang="en-US" i="1" dirty="0">
                <a:latin typeface="Arial" panose="020B0604020202020204" pitchFamily="34" charset="0"/>
              </a:rPr>
              <a:t>AMCHP uses “your work” to include: a practice, program, project, topic, analysis, or initiative. </a:t>
            </a:r>
          </a:p>
        </p:txBody>
      </p:sp>
    </p:spTree>
    <p:extLst>
      <p:ext uri="{BB962C8B-B14F-4D97-AF65-F5344CB8AC3E}">
        <p14:creationId xmlns:p14="http://schemas.microsoft.com/office/powerpoint/2010/main" val="1493332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CC89-A12A-B9EC-5263-C3142E79280E}"/>
              </a:ext>
            </a:extLst>
          </p:cNvPr>
          <p:cNvSpPr>
            <a:spLocks noGrp="1"/>
          </p:cNvSpPr>
          <p:nvPr>
            <p:ph type="title"/>
          </p:nvPr>
        </p:nvSpPr>
        <p:spPr>
          <a:xfrm>
            <a:off x="838200" y="808600"/>
            <a:ext cx="10515600" cy="677774"/>
          </a:xfrm>
        </p:spPr>
        <p:txBody>
          <a:bodyPr>
            <a:normAutofit fontScale="90000"/>
          </a:bodyPr>
          <a:lstStyle/>
          <a:p>
            <a:r>
              <a:rPr lang="en-US" dirty="0"/>
              <a:t>Proposal Body: Workshop, Lightning Talk, or Grand Rounds Proposal Details</a:t>
            </a:r>
          </a:p>
        </p:txBody>
      </p:sp>
      <p:sp>
        <p:nvSpPr>
          <p:cNvPr id="3" name="Content Placeholder 2">
            <a:extLst>
              <a:ext uri="{FF2B5EF4-FFF2-40B4-BE49-F238E27FC236}">
                <a16:creationId xmlns:a16="http://schemas.microsoft.com/office/drawing/2014/main" id="{6A95B389-E389-7001-6838-E89DED63FA97}"/>
              </a:ext>
            </a:extLst>
          </p:cNvPr>
          <p:cNvSpPr>
            <a:spLocks noGrp="1"/>
          </p:cNvSpPr>
          <p:nvPr>
            <p:ph idx="1"/>
          </p:nvPr>
        </p:nvSpPr>
        <p:spPr>
          <a:xfrm>
            <a:off x="838200" y="1937983"/>
            <a:ext cx="10515600" cy="4549396"/>
          </a:xfrm>
        </p:spPr>
        <p:txBody>
          <a:bodyPr>
            <a:normAutofit lnSpcReduction="10000"/>
          </a:bodyPr>
          <a:lstStyle/>
          <a:p>
            <a:pPr marL="342900" indent="-342900">
              <a:buFont typeface="Arial" panose="020B0604020202020204" pitchFamily="34" charset="0"/>
              <a:buChar char="•"/>
            </a:pPr>
            <a:r>
              <a:rPr lang="en-US" sz="2400" dirty="0"/>
              <a:t>AMCHP does not use the traditional scientific format for proposal submissions. </a:t>
            </a:r>
          </a:p>
          <a:p>
            <a:pPr marL="342900" indent="-342900">
              <a:buFont typeface="Arial" panose="020B0604020202020204" pitchFamily="34" charset="0"/>
              <a:buChar char="•"/>
            </a:pPr>
            <a:r>
              <a:rPr lang="en-US" sz="2400" dirty="0"/>
              <a:t>The questions represent parts of your proposal description, instead of a typical "abstract box" submission. </a:t>
            </a:r>
          </a:p>
          <a:p>
            <a:pPr marL="342900" indent="-342900">
              <a:buFont typeface="Arial" panose="020B0604020202020204" pitchFamily="34" charset="0"/>
              <a:buChar char="•"/>
            </a:pPr>
            <a:r>
              <a:rPr lang="en-US" sz="2400" dirty="0"/>
              <a:t>Please use the questions to guide your submission, and feel free to reach out to us if you have questions or need more support. </a:t>
            </a:r>
          </a:p>
          <a:p>
            <a:pPr marL="342900" indent="-342900">
              <a:buFont typeface="Arial" panose="020B0604020202020204" pitchFamily="34" charset="0"/>
              <a:buChar char="•"/>
            </a:pPr>
            <a:r>
              <a:rPr lang="en-US" sz="2400" dirty="0"/>
              <a:t>Proposal reviewers will use your responses to the questions to evaluate your session. </a:t>
            </a:r>
          </a:p>
          <a:p>
            <a:pPr marL="342900" indent="-342900">
              <a:buFont typeface="Arial" panose="020B0604020202020204" pitchFamily="34" charset="0"/>
              <a:buChar char="•"/>
            </a:pPr>
            <a:r>
              <a:rPr lang="en-US" sz="2400" dirty="0"/>
              <a:t>As you respond to the questions, imagine you are explaining your work to someone who has never heard of it before.</a:t>
            </a:r>
          </a:p>
          <a:p>
            <a:endParaRPr lang="en-US" sz="2400" dirty="0"/>
          </a:p>
          <a:p>
            <a:r>
              <a:rPr lang="en-US" sz="2400" dirty="0"/>
              <a:t>* indicates a required field</a:t>
            </a:r>
          </a:p>
        </p:txBody>
      </p:sp>
    </p:spTree>
    <p:extLst>
      <p:ext uri="{BB962C8B-B14F-4D97-AF65-F5344CB8AC3E}">
        <p14:creationId xmlns:p14="http://schemas.microsoft.com/office/powerpoint/2010/main" val="2220407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shot showing content from the call for proposals site for proposal title and topic, with red stars indicating that all questions are required.">
            <a:extLst>
              <a:ext uri="{FF2B5EF4-FFF2-40B4-BE49-F238E27FC236}">
                <a16:creationId xmlns:a16="http://schemas.microsoft.com/office/drawing/2014/main" id="{7AB07721-97FE-DD82-7C31-DE9D9F2D2555}"/>
              </a:ext>
            </a:extLst>
          </p:cNvPr>
          <p:cNvPicPr>
            <a:picLocks noChangeAspect="1"/>
          </p:cNvPicPr>
          <p:nvPr/>
        </p:nvPicPr>
        <p:blipFill>
          <a:blip r:embed="rId3"/>
          <a:stretch>
            <a:fillRect/>
          </a:stretch>
        </p:blipFill>
        <p:spPr>
          <a:xfrm>
            <a:off x="521994" y="1552516"/>
            <a:ext cx="11321977" cy="3752968"/>
          </a:xfrm>
          <a:prstGeom prst="rect">
            <a:avLst/>
          </a:prstGeom>
        </p:spPr>
      </p:pic>
    </p:spTree>
    <p:extLst>
      <p:ext uri="{BB962C8B-B14F-4D97-AF65-F5344CB8AC3E}">
        <p14:creationId xmlns:p14="http://schemas.microsoft.com/office/powerpoint/2010/main" val="1375310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53583-0C78-C97B-30E8-DFAAB497757C}"/>
              </a:ext>
            </a:extLst>
          </p:cNvPr>
          <p:cNvSpPr>
            <a:spLocks noGrp="1"/>
          </p:cNvSpPr>
          <p:nvPr>
            <p:ph type="title"/>
          </p:nvPr>
        </p:nvSpPr>
        <p:spPr>
          <a:xfrm>
            <a:off x="838199" y="-154024"/>
            <a:ext cx="10515600" cy="1325563"/>
          </a:xfrm>
        </p:spPr>
        <p:txBody>
          <a:bodyPr/>
          <a:lstStyle/>
          <a:p>
            <a:r>
              <a:rPr lang="en-US" dirty="0"/>
              <a:t>What topical area best describes your content?</a:t>
            </a:r>
          </a:p>
        </p:txBody>
      </p:sp>
      <p:sp>
        <p:nvSpPr>
          <p:cNvPr id="3" name="Content Placeholder 2">
            <a:extLst>
              <a:ext uri="{FF2B5EF4-FFF2-40B4-BE49-F238E27FC236}">
                <a16:creationId xmlns:a16="http://schemas.microsoft.com/office/drawing/2014/main" id="{E7B5EF07-8C50-0BEC-0D6E-0E003484C86D}"/>
              </a:ext>
            </a:extLst>
          </p:cNvPr>
          <p:cNvSpPr>
            <a:spLocks noGrp="1"/>
          </p:cNvSpPr>
          <p:nvPr>
            <p:ph idx="1"/>
          </p:nvPr>
        </p:nvSpPr>
        <p:spPr>
          <a:xfrm>
            <a:off x="318052" y="927652"/>
            <a:ext cx="11555895" cy="5274365"/>
          </a:xfrm>
        </p:spPr>
        <p:txBody>
          <a:bodyPr>
            <a:noAutofit/>
          </a:bodyPr>
          <a:lstStyle/>
          <a:p>
            <a:pPr indent="-60325">
              <a:lnSpc>
                <a:spcPct val="115000"/>
              </a:lnSpc>
            </a:pPr>
            <a:r>
              <a:rPr lang="en-US" sz="1750" b="1" kern="100" dirty="0">
                <a:effectLst/>
                <a:ea typeface="Aptos" panose="020B0004020202020204" pitchFamily="34" charset="0"/>
              </a:rPr>
              <a:t>a. Children &amp; Youth with Special Health Care Needs (CYSHCN) &amp; Complex Care </a:t>
            </a:r>
            <a:r>
              <a:rPr lang="en-US" sz="1750" kern="100" dirty="0">
                <a:effectLst/>
                <a:ea typeface="Aptos" panose="020B0004020202020204" pitchFamily="34" charset="0"/>
              </a:rPr>
              <a:t>(includes Systems of care, Care coordination, Transition to adulthood, Financing and Medicaid partnerships, Family engagement, Parity in CYSHCN outcomes, Education systems, Medical home)</a:t>
            </a:r>
          </a:p>
          <a:p>
            <a:pPr indent="-60325">
              <a:lnSpc>
                <a:spcPct val="115000"/>
              </a:lnSpc>
            </a:pPr>
            <a:r>
              <a:rPr lang="en-US" sz="1750" b="1" kern="100" dirty="0">
                <a:effectLst/>
                <a:ea typeface="Aptos" panose="020B0004020202020204" pitchFamily="34" charset="0"/>
              </a:rPr>
              <a:t>b. The Future of Title V: Modernizing Administration, Accountability, &amp; Impact</a:t>
            </a:r>
            <a:r>
              <a:rPr lang="en-US" sz="1750" kern="100" dirty="0">
                <a:effectLst/>
                <a:ea typeface="Aptos" panose="020B0004020202020204" pitchFamily="34" charset="0"/>
              </a:rPr>
              <a:t> (includes Data modernization for Title V, Rethinking needs assessments, Next gen performance measurement, Cross-agency alignment, Modern grant management, Digital tools for reporting and engagement, Universal Title V measures, Partnerships with Medicaid, education, and other agencies)</a:t>
            </a:r>
          </a:p>
          <a:p>
            <a:pPr indent="-60325">
              <a:lnSpc>
                <a:spcPct val="115000"/>
              </a:lnSpc>
            </a:pPr>
            <a:r>
              <a:rPr lang="en-US" sz="1750" b="1" kern="100" dirty="0">
                <a:effectLst/>
                <a:ea typeface="Aptos" panose="020B0004020202020204" pitchFamily="34" charset="0"/>
              </a:rPr>
              <a:t>c. Mental and Behavioral Health Across the Lifespan </a:t>
            </a:r>
            <a:r>
              <a:rPr lang="en-US" sz="1750" kern="100" dirty="0">
                <a:effectLst/>
                <a:ea typeface="Aptos" panose="020B0004020202020204" pitchFamily="34" charset="0"/>
              </a:rPr>
              <a:t>(includes Perinatal mental health, Child/adolescent mental health, Substance use, Trauma-informed systems, Integrated behavioral health)</a:t>
            </a:r>
          </a:p>
          <a:p>
            <a:pPr indent="-60325">
              <a:lnSpc>
                <a:spcPct val="115000"/>
              </a:lnSpc>
            </a:pPr>
            <a:r>
              <a:rPr lang="en-US" sz="1750" b="1" kern="100" dirty="0">
                <a:effectLst/>
                <a:ea typeface="Aptos" panose="020B0004020202020204" pitchFamily="34" charset="0"/>
              </a:rPr>
              <a:t>d. Epidemiology, Technology, &amp; Evidence for the Future of MCH </a:t>
            </a:r>
            <a:r>
              <a:rPr lang="en-US" sz="1750" kern="100" dirty="0">
                <a:effectLst/>
                <a:ea typeface="Aptos" panose="020B0004020202020204" pitchFamily="34" charset="0"/>
              </a:rPr>
              <a:t>(includes Data-to-action strategies, Addressing data gaps, Community-defined evidence, AI and predictive analytics, Data modernization, Real-time and passive surveillance, Digital tools for data availability, Evaluation)</a:t>
            </a:r>
          </a:p>
          <a:p>
            <a:pPr>
              <a:lnSpc>
                <a:spcPct val="115000"/>
              </a:lnSpc>
            </a:pPr>
            <a:r>
              <a:rPr lang="en-US" sz="1750" b="1" kern="100" dirty="0">
                <a:ea typeface="Aptos" panose="020B0004020202020204" pitchFamily="34" charset="0"/>
              </a:rPr>
              <a:t>e. Indigeneity &amp; Health</a:t>
            </a:r>
            <a:r>
              <a:rPr lang="en-US" sz="1750" kern="100" dirty="0">
                <a:ea typeface="Aptos" panose="020B0004020202020204" pitchFamily="34" charset="0"/>
              </a:rPr>
              <a:t> (includes programs, policies, and practices that support the health and well-being of American Indian and Alaska Native MCH populations and communities; examples include adolescent mental health, Indigenous </a:t>
            </a:r>
            <a:r>
              <a:rPr lang="en-US" sz="1750" kern="100" dirty="0" err="1">
                <a:ea typeface="Aptos" panose="020B0004020202020204" pitchFamily="34" charset="0"/>
              </a:rPr>
              <a:t>birthwork</a:t>
            </a:r>
            <a:r>
              <a:rPr lang="en-US" sz="1750" kern="100" dirty="0">
                <a:ea typeface="Aptos" panose="020B0004020202020204" pitchFamily="34" charset="0"/>
              </a:rPr>
              <a:t> and midwifery, AI/AN maternal mortality prevention, community-defined evidence, and food sovereignty)</a:t>
            </a:r>
          </a:p>
        </p:txBody>
      </p:sp>
    </p:spTree>
    <p:extLst>
      <p:ext uri="{BB962C8B-B14F-4D97-AF65-F5344CB8AC3E}">
        <p14:creationId xmlns:p14="http://schemas.microsoft.com/office/powerpoint/2010/main" val="2222029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1D6BA-A3C2-BEB5-AADC-AD8E7499BB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28904F-C4D8-5C4E-49C3-86C5CB0B4914}"/>
              </a:ext>
            </a:extLst>
          </p:cNvPr>
          <p:cNvSpPr>
            <a:spLocks noGrp="1"/>
          </p:cNvSpPr>
          <p:nvPr>
            <p:ph type="title"/>
          </p:nvPr>
        </p:nvSpPr>
        <p:spPr>
          <a:xfrm>
            <a:off x="838200" y="-114267"/>
            <a:ext cx="10515600" cy="1325563"/>
          </a:xfrm>
        </p:spPr>
        <p:txBody>
          <a:bodyPr/>
          <a:lstStyle/>
          <a:p>
            <a:r>
              <a:rPr lang="en-US" dirty="0"/>
              <a:t>What topical area best describes your content?</a:t>
            </a:r>
          </a:p>
        </p:txBody>
      </p:sp>
      <p:sp>
        <p:nvSpPr>
          <p:cNvPr id="3" name="Content Placeholder 2">
            <a:extLst>
              <a:ext uri="{FF2B5EF4-FFF2-40B4-BE49-F238E27FC236}">
                <a16:creationId xmlns:a16="http://schemas.microsoft.com/office/drawing/2014/main" id="{A2D3CDA6-1280-8F6F-8098-736E499367AA}"/>
              </a:ext>
            </a:extLst>
          </p:cNvPr>
          <p:cNvSpPr>
            <a:spLocks noGrp="1"/>
          </p:cNvSpPr>
          <p:nvPr>
            <p:ph idx="1"/>
          </p:nvPr>
        </p:nvSpPr>
        <p:spPr>
          <a:xfrm>
            <a:off x="318051" y="1070871"/>
            <a:ext cx="11502887" cy="4957763"/>
          </a:xfrm>
        </p:spPr>
        <p:txBody>
          <a:bodyPr>
            <a:noAutofit/>
          </a:bodyPr>
          <a:lstStyle/>
          <a:p>
            <a:pPr>
              <a:lnSpc>
                <a:spcPct val="115000"/>
              </a:lnSpc>
            </a:pPr>
            <a:r>
              <a:rPr lang="en-US" sz="1800" b="1" kern="100" dirty="0">
                <a:ea typeface="Aptos" panose="020B0004020202020204" pitchFamily="34" charset="0"/>
              </a:rPr>
              <a:t>f. Policy &amp; Impact </a:t>
            </a:r>
            <a:r>
              <a:rPr lang="en-US" sz="1800" kern="100" dirty="0">
                <a:ea typeface="Aptos" panose="020B0004020202020204" pitchFamily="34" charset="0"/>
              </a:rPr>
              <a:t>(includes, but is not limited to, little p and Big P policy development, analysis, strategy, engagement, coalition building/partnerships, advocacy, implementation, best practices, lessons learned)</a:t>
            </a:r>
            <a:endParaRPr lang="en-US" sz="1800" b="1" kern="100" dirty="0">
              <a:ea typeface="Aptos" panose="020B0004020202020204" pitchFamily="34" charset="0"/>
            </a:endParaRPr>
          </a:p>
          <a:p>
            <a:pPr indent="-60325">
              <a:lnSpc>
                <a:spcPct val="120000"/>
              </a:lnSpc>
            </a:pPr>
            <a:r>
              <a:rPr lang="en-US" sz="1800" b="1" kern="100" dirty="0">
                <a:ea typeface="Aptos" panose="020B0004020202020204" pitchFamily="34" charset="0"/>
              </a:rPr>
              <a:t>g. The MCH Workforce of the Future </a:t>
            </a:r>
            <a:r>
              <a:rPr lang="en-US" sz="1800" kern="100" dirty="0">
                <a:ea typeface="Aptos" panose="020B0004020202020204" pitchFamily="34" charset="0"/>
              </a:rPr>
              <a:t>(includes Innovative leadership models, Workforce well-being, Skills and competencies, Interdisciplinary teams, Training and education models, Recruitment &amp; Retention, Change management) </a:t>
            </a:r>
            <a:endParaRPr lang="en-US" sz="1800" dirty="0"/>
          </a:p>
          <a:p>
            <a:pPr>
              <a:lnSpc>
                <a:spcPct val="120000"/>
              </a:lnSpc>
            </a:pPr>
            <a:r>
              <a:rPr lang="en-US" sz="1800" b="1" dirty="0"/>
              <a:t>h. Creating Conditions for Healthy Communities </a:t>
            </a:r>
            <a:r>
              <a:rPr lang="en-US" sz="1800" dirty="0"/>
              <a:t>(includes Housing + Food systems, Transportation + built environment, Economic opportunity + family wellbeing, Cross-sector partnerships, Education and early childhood supports, Public policy and systems change, Governmental public health leadership, Community-driven solutions)</a:t>
            </a:r>
          </a:p>
          <a:p>
            <a:pPr>
              <a:lnSpc>
                <a:spcPct val="120000"/>
              </a:lnSpc>
            </a:pPr>
            <a:r>
              <a:rPr lang="en-US" sz="1800" b="1" dirty="0" err="1"/>
              <a:t>i</a:t>
            </a:r>
            <a:r>
              <a:rPr lang="en-US" sz="1800" b="1" dirty="0"/>
              <a:t>. Family, Youth, &amp; Community Engagement Across the Life Course </a:t>
            </a:r>
            <a:r>
              <a:rPr lang="en-US" sz="1800" dirty="0"/>
              <a:t>(includes Family partnership from preconception through adolescence, Youth voice, leadership, and governance, Community‑driven approaches across developmental stages, Culturally responsive engagement, Intergenerational collaboration, Building trust and trauma‑informed engagement, Sustainable structures for shared decision‑making, Cross‑sector engagement (schools, public health, social services, Tribal nations, community orgs)).</a:t>
            </a:r>
          </a:p>
        </p:txBody>
      </p:sp>
    </p:spTree>
    <p:extLst>
      <p:ext uri="{BB962C8B-B14F-4D97-AF65-F5344CB8AC3E}">
        <p14:creationId xmlns:p14="http://schemas.microsoft.com/office/powerpoint/2010/main" val="1133895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shot from call for proposals site showing items asking about interest in presenting during the MCH Epi Symposium, population that applies, and inclusion for consideration in the AMCHP MCH Innovations Database., with red stars indicating that all questions are required.">
            <a:extLst>
              <a:ext uri="{FF2B5EF4-FFF2-40B4-BE49-F238E27FC236}">
                <a16:creationId xmlns:a16="http://schemas.microsoft.com/office/drawing/2014/main" id="{C34578D1-2FF4-86E0-EF9C-C062B63AA316}"/>
              </a:ext>
            </a:extLst>
          </p:cNvPr>
          <p:cNvPicPr>
            <a:picLocks noChangeAspect="1"/>
          </p:cNvPicPr>
          <p:nvPr/>
        </p:nvPicPr>
        <p:blipFill>
          <a:blip r:embed="rId2"/>
          <a:stretch>
            <a:fillRect/>
          </a:stretch>
        </p:blipFill>
        <p:spPr>
          <a:xfrm>
            <a:off x="120493" y="720436"/>
            <a:ext cx="11951013" cy="5055324"/>
          </a:xfrm>
          <a:prstGeom prst="rect">
            <a:avLst/>
          </a:prstGeom>
        </p:spPr>
      </p:pic>
    </p:spTree>
    <p:extLst>
      <p:ext uri="{BB962C8B-B14F-4D97-AF65-F5344CB8AC3E}">
        <p14:creationId xmlns:p14="http://schemas.microsoft.com/office/powerpoint/2010/main" val="4009220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DB483-F9BF-965F-91DB-C06873049A33}"/>
              </a:ext>
            </a:extLst>
          </p:cNvPr>
          <p:cNvSpPr>
            <a:spLocks noGrp="1"/>
          </p:cNvSpPr>
          <p:nvPr>
            <p:ph type="title"/>
          </p:nvPr>
        </p:nvSpPr>
        <p:spPr>
          <a:xfrm>
            <a:off x="838200" y="780904"/>
            <a:ext cx="10515600" cy="677774"/>
          </a:xfrm>
        </p:spPr>
        <p:txBody>
          <a:bodyPr/>
          <a:lstStyle/>
          <a:p>
            <a:r>
              <a:rPr lang="en-US" dirty="0"/>
              <a:t>Populations with Brief Descriptions</a:t>
            </a:r>
          </a:p>
        </p:txBody>
      </p:sp>
      <p:sp>
        <p:nvSpPr>
          <p:cNvPr id="3" name="Content Placeholder 2">
            <a:extLst>
              <a:ext uri="{FF2B5EF4-FFF2-40B4-BE49-F238E27FC236}">
                <a16:creationId xmlns:a16="http://schemas.microsoft.com/office/drawing/2014/main" id="{78C64663-B959-4CBA-BAB4-96C6688A67DC}"/>
              </a:ext>
            </a:extLst>
          </p:cNvPr>
          <p:cNvSpPr>
            <a:spLocks noGrp="1"/>
          </p:cNvSpPr>
          <p:nvPr>
            <p:ph idx="1"/>
          </p:nvPr>
        </p:nvSpPr>
        <p:spPr/>
        <p:txBody>
          <a:bodyPr>
            <a:normAutofit lnSpcReduction="10000"/>
          </a:bodyPr>
          <a:lstStyle/>
          <a:p>
            <a:r>
              <a:rPr lang="en-US" b="1" dirty="0"/>
              <a:t>Please select which population(s) your proposal addresses (choose the best fit).*</a:t>
            </a:r>
          </a:p>
          <a:p>
            <a:r>
              <a:rPr lang="en-US" dirty="0"/>
              <a:t>a. Children with special health care needs (includes children with medical complexity, youth and young adults with disabilities)</a:t>
            </a:r>
          </a:p>
          <a:p>
            <a:r>
              <a:rPr lang="en-US" dirty="0"/>
              <a:t>b. Prenatal to Age 3 (includes Pregnancy, Infant health, Early childhood)</a:t>
            </a:r>
          </a:p>
          <a:p>
            <a:r>
              <a:rPr lang="en-US" dirty="0"/>
              <a:t>c. Children (includes Child health)</a:t>
            </a:r>
          </a:p>
          <a:p>
            <a:r>
              <a:rPr lang="en-US" dirty="0"/>
              <a:t>d. Adolescents (includes Adolescent and Young Adult health)</a:t>
            </a:r>
          </a:p>
          <a:p>
            <a:r>
              <a:rPr lang="en-US" dirty="0"/>
              <a:t>e. People of reproductive age (includes women/mothers, men/fathers, second parents)</a:t>
            </a:r>
          </a:p>
          <a:p>
            <a:r>
              <a:rPr lang="en-US" dirty="0"/>
              <a:t>f. All MCH populations (includes multiple population groups)</a:t>
            </a:r>
          </a:p>
          <a:p>
            <a:endParaRPr lang="en-US" dirty="0"/>
          </a:p>
        </p:txBody>
      </p:sp>
    </p:spTree>
    <p:extLst>
      <p:ext uri="{BB962C8B-B14F-4D97-AF65-F5344CB8AC3E}">
        <p14:creationId xmlns:p14="http://schemas.microsoft.com/office/powerpoint/2010/main" val="1761155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ADC62-FB84-5E1C-4019-0E0A0777C2EB}"/>
              </a:ext>
            </a:extLst>
          </p:cNvPr>
          <p:cNvSpPr>
            <a:spLocks noGrp="1"/>
          </p:cNvSpPr>
          <p:nvPr>
            <p:ph type="title"/>
          </p:nvPr>
        </p:nvSpPr>
        <p:spPr/>
        <p:txBody>
          <a:bodyPr>
            <a:noAutofit/>
          </a:bodyPr>
          <a:lstStyle/>
          <a:p>
            <a:r>
              <a:rPr lang="en-US" sz="3200" b="0" i="0" dirty="0">
                <a:effectLst/>
              </a:rPr>
              <a:t>Consideration for AMCHP’s MCH Innovations Database?</a:t>
            </a:r>
            <a:endParaRPr lang="en-US" sz="3200" dirty="0"/>
          </a:p>
        </p:txBody>
      </p:sp>
      <p:sp>
        <p:nvSpPr>
          <p:cNvPr id="3" name="Content Placeholder 2">
            <a:extLst>
              <a:ext uri="{FF2B5EF4-FFF2-40B4-BE49-F238E27FC236}">
                <a16:creationId xmlns:a16="http://schemas.microsoft.com/office/drawing/2014/main" id="{AF842DDB-F9CB-8447-DCDB-55E0CE4D5D61}"/>
              </a:ext>
            </a:extLst>
          </p:cNvPr>
          <p:cNvSpPr>
            <a:spLocks noGrp="1"/>
          </p:cNvSpPr>
          <p:nvPr>
            <p:ph idx="1"/>
          </p:nvPr>
        </p:nvSpPr>
        <p:spPr/>
        <p:txBody>
          <a:bodyPr/>
          <a:lstStyle/>
          <a:p>
            <a:endParaRPr lang="en-US" dirty="0"/>
          </a:p>
          <a:p>
            <a:r>
              <a:rPr lang="en-US" dirty="0"/>
              <a:t>AMCHP is utilizing a joint submissions process where those submitting a proposal to the conference can have their work automatically considered for inclusion in AMCHP’s MCH Innovations Database, which is housed in AMCHP’s Innovation Hub. This is a searchable database of effective practices and policies grounded in practice-based evidence that positively impact maternal and child health. Would you like your proposal to be considered for inclusion in the database?*</a:t>
            </a:r>
          </a:p>
        </p:txBody>
      </p:sp>
    </p:spTree>
    <p:extLst>
      <p:ext uri="{BB962C8B-B14F-4D97-AF65-F5344CB8AC3E}">
        <p14:creationId xmlns:p14="http://schemas.microsoft.com/office/powerpoint/2010/main" val="3991117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72687-7FB2-59A2-BD17-12173D5F92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8DABC8-0AB5-936C-B962-21D9C994CAEE}"/>
              </a:ext>
            </a:extLst>
          </p:cNvPr>
          <p:cNvSpPr>
            <a:spLocks noGrp="1"/>
          </p:cNvSpPr>
          <p:nvPr>
            <p:ph type="title"/>
          </p:nvPr>
        </p:nvSpPr>
        <p:spPr>
          <a:xfrm>
            <a:off x="838200" y="784746"/>
            <a:ext cx="10515600" cy="677774"/>
          </a:xfrm>
        </p:spPr>
        <p:txBody>
          <a:bodyPr/>
          <a:lstStyle/>
          <a:p>
            <a:r>
              <a:rPr lang="en-US" dirty="0"/>
              <a:t>Proposal Body: Questions 1-4</a:t>
            </a:r>
          </a:p>
        </p:txBody>
      </p:sp>
      <p:sp>
        <p:nvSpPr>
          <p:cNvPr id="3" name="Content Placeholder 2">
            <a:extLst>
              <a:ext uri="{FF2B5EF4-FFF2-40B4-BE49-F238E27FC236}">
                <a16:creationId xmlns:a16="http://schemas.microsoft.com/office/drawing/2014/main" id="{80933E0A-CD6E-73F1-9244-51AF5DB381B5}"/>
              </a:ext>
            </a:extLst>
          </p:cNvPr>
          <p:cNvSpPr>
            <a:spLocks noGrp="1"/>
          </p:cNvSpPr>
          <p:nvPr>
            <p:ph idx="1"/>
          </p:nvPr>
        </p:nvSpPr>
        <p:spPr>
          <a:xfrm>
            <a:off x="838200" y="1637732"/>
            <a:ext cx="10515600" cy="4708478"/>
          </a:xfrm>
        </p:spPr>
        <p:txBody>
          <a:bodyPr>
            <a:normAutofit/>
          </a:bodyPr>
          <a:lstStyle/>
          <a:p>
            <a:pPr marL="457200" indent="-457200">
              <a:buAutoNum type="arabicPeriod"/>
            </a:pPr>
            <a:r>
              <a:rPr lang="en-US" dirty="0"/>
              <a:t>Provide a brief summary of your work. Include any helpful background information such as the history behind its development, any principles or values that support it, or relevant prior research.* </a:t>
            </a:r>
          </a:p>
          <a:p>
            <a:pPr marL="457200" indent="-457200">
              <a:buAutoNum type="arabicPeriod"/>
            </a:pPr>
            <a:r>
              <a:rPr lang="en-US" dirty="0"/>
              <a:t>In what ways have families, youth, communities, and/or local leaders been meaningfully engaged across your efforts (e.g., identifying priorities, shaping design, implementing strategies, or serving as advisors)? How does this engagement promote shared power and decision-making? Please include any individuals or organizations playing a key role in these efforts.*</a:t>
            </a:r>
          </a:p>
          <a:p>
            <a:pPr marL="457200" indent="-457200">
              <a:buAutoNum type="arabicPeriod"/>
            </a:pPr>
            <a:r>
              <a:rPr lang="en-US" dirty="0"/>
              <a:t>How is your work addressing causes of challenges and conditions that impact your key population?*</a:t>
            </a:r>
          </a:p>
          <a:p>
            <a:pPr marL="457200" indent="-457200">
              <a:buAutoNum type="arabicPeriod"/>
            </a:pPr>
            <a:r>
              <a:rPr lang="en-US" dirty="0"/>
              <a:t>Describe any successes of your work. What is different because of the work you are going to present?*</a:t>
            </a:r>
          </a:p>
        </p:txBody>
      </p:sp>
    </p:spTree>
    <p:extLst>
      <p:ext uri="{BB962C8B-B14F-4D97-AF65-F5344CB8AC3E}">
        <p14:creationId xmlns:p14="http://schemas.microsoft.com/office/powerpoint/2010/main" val="2409915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DC835-1B33-C86F-81D3-D3FD1F1AA9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E46F76-FEBB-5FCF-6669-97FB8D9E0D4B}"/>
              </a:ext>
            </a:extLst>
          </p:cNvPr>
          <p:cNvSpPr>
            <a:spLocks noGrp="1"/>
          </p:cNvSpPr>
          <p:nvPr>
            <p:ph type="title"/>
          </p:nvPr>
        </p:nvSpPr>
        <p:spPr>
          <a:xfrm>
            <a:off x="838200" y="781306"/>
            <a:ext cx="10515600" cy="677774"/>
          </a:xfrm>
        </p:spPr>
        <p:txBody>
          <a:bodyPr/>
          <a:lstStyle/>
          <a:p>
            <a:r>
              <a:rPr lang="en-US" dirty="0"/>
              <a:t>Proposal Body: Questions 5-6</a:t>
            </a:r>
          </a:p>
        </p:txBody>
      </p:sp>
      <p:sp>
        <p:nvSpPr>
          <p:cNvPr id="3" name="Content Placeholder 2">
            <a:extLst>
              <a:ext uri="{FF2B5EF4-FFF2-40B4-BE49-F238E27FC236}">
                <a16:creationId xmlns:a16="http://schemas.microsoft.com/office/drawing/2014/main" id="{E17048C0-3356-1B32-23B9-4E5AEE580D7A}"/>
              </a:ext>
            </a:extLst>
          </p:cNvPr>
          <p:cNvSpPr>
            <a:spLocks noGrp="1"/>
          </p:cNvSpPr>
          <p:nvPr>
            <p:ph idx="1"/>
          </p:nvPr>
        </p:nvSpPr>
        <p:spPr>
          <a:xfrm>
            <a:off x="838200" y="1495264"/>
            <a:ext cx="10515600" cy="4581430"/>
          </a:xfrm>
        </p:spPr>
        <p:txBody>
          <a:bodyPr>
            <a:normAutofit/>
          </a:bodyPr>
          <a:lstStyle/>
          <a:p>
            <a:pPr marL="457200" indent="-457200">
              <a:buFont typeface="+mj-lt"/>
              <a:buAutoNum type="arabicPeriod" startAt="5"/>
            </a:pPr>
            <a:r>
              <a:rPr lang="en-US" dirty="0"/>
              <a:t>What important lessons have you learned (both positive and negative) through implementing your work that you can share with others who may wish to do something similar or replicate your work in a different context?*Please provide a short description for the online agenda. This description will be published in AMCHP conference materials, including the event app and website.*</a:t>
            </a:r>
          </a:p>
          <a:p>
            <a:pPr marL="457200" indent="-457200">
              <a:buFont typeface="+mj-lt"/>
              <a:buAutoNum type="arabicPeriod" startAt="5"/>
            </a:pPr>
            <a:r>
              <a:rPr lang="en-US" dirty="0"/>
              <a:t>Does your proposal relate to the 2027 conference theme: Recharge, Reimagine, and Rise? *</a:t>
            </a:r>
          </a:p>
          <a:p>
            <a:pPr marL="342900" indent="-342900">
              <a:buFont typeface="Arial" panose="020B0604020202020204" pitchFamily="34" charset="0"/>
              <a:buChar char="•"/>
            </a:pPr>
            <a:r>
              <a:rPr lang="en-US" dirty="0"/>
              <a:t>If yes, please explain how your proposal relates to the theme, including which word best characterizes how your proposal aligns (i.e. recharge, reimagine, or rise). </a:t>
            </a:r>
          </a:p>
          <a:p>
            <a:pPr marL="342900" indent="-342900">
              <a:buFont typeface="Arial" panose="020B0604020202020204" pitchFamily="34" charset="0"/>
              <a:buChar char="•"/>
            </a:pPr>
            <a:r>
              <a:rPr lang="en-US" dirty="0"/>
              <a:t>If no, please tell us how your proposal advances the practice of maternal and child health.</a:t>
            </a:r>
          </a:p>
        </p:txBody>
      </p:sp>
    </p:spTree>
    <p:extLst>
      <p:ext uri="{BB962C8B-B14F-4D97-AF65-F5344CB8AC3E}">
        <p14:creationId xmlns:p14="http://schemas.microsoft.com/office/powerpoint/2010/main" val="1454809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D50AB-3EEA-7233-BABE-F1BF8818EC9D}"/>
              </a:ext>
            </a:extLst>
          </p:cNvPr>
          <p:cNvSpPr>
            <a:spLocks noGrp="1"/>
          </p:cNvSpPr>
          <p:nvPr>
            <p:ph type="title"/>
          </p:nvPr>
        </p:nvSpPr>
        <p:spPr/>
        <p:txBody>
          <a:bodyPr>
            <a:normAutofit fontScale="90000"/>
          </a:bodyPr>
          <a:lstStyle/>
          <a:p>
            <a:r>
              <a:rPr lang="en-US" dirty="0"/>
              <a:t>To guide your submission, we have included descriptions of each term:</a:t>
            </a:r>
          </a:p>
        </p:txBody>
      </p:sp>
      <p:sp>
        <p:nvSpPr>
          <p:cNvPr id="3" name="Content Placeholder 2">
            <a:extLst>
              <a:ext uri="{FF2B5EF4-FFF2-40B4-BE49-F238E27FC236}">
                <a16:creationId xmlns:a16="http://schemas.microsoft.com/office/drawing/2014/main" id="{6414FA9A-EB49-7702-97CA-29AC5D168488}"/>
              </a:ext>
            </a:extLst>
          </p:cNvPr>
          <p:cNvSpPr>
            <a:spLocks noGrp="1"/>
          </p:cNvSpPr>
          <p:nvPr>
            <p:ph idx="1"/>
          </p:nvPr>
        </p:nvSpPr>
        <p:spPr>
          <a:xfrm>
            <a:off x="838200" y="2087594"/>
            <a:ext cx="10515600" cy="4053899"/>
          </a:xfrm>
        </p:spPr>
        <p:txBody>
          <a:bodyPr>
            <a:normAutofit lnSpcReduction="10000"/>
          </a:bodyPr>
          <a:lstStyle/>
          <a:p>
            <a:pPr fontAlgn="base"/>
            <a:r>
              <a:rPr lang="en-US" b="1" dirty="0"/>
              <a:t>Recharge:</a:t>
            </a:r>
            <a:r>
              <a:rPr lang="en-US" dirty="0"/>
              <a:t> Dedicated to rejuvenation and sustainability, these sessions will provide space for healing, reflection, and mutual support to nourish the well-being of the maternal and child health workforce. Attendees will focus on restoring personal energy, connection, and partnership to prevent burnout during times of transition and turmoil.</a:t>
            </a:r>
          </a:p>
          <a:p>
            <a:pPr fontAlgn="base"/>
            <a:r>
              <a:rPr lang="en-US" b="1" dirty="0"/>
              <a:t>Reimagine:</a:t>
            </a:r>
            <a:r>
              <a:rPr lang="en-US" dirty="0"/>
              <a:t> Focused on innovation and bold visioning, these experiences challenge traditional approaches to inspire creative problem-solving and new ways of partnering. Attendees will explore emerging opportunities, spark fresh ideas, and redefine what is possible for families and communities.</a:t>
            </a:r>
          </a:p>
          <a:p>
            <a:pPr fontAlgn="base"/>
            <a:r>
              <a:rPr lang="en-US" b="1" dirty="0"/>
              <a:t>Rise:</a:t>
            </a:r>
            <a:r>
              <a:rPr lang="en-US" dirty="0"/>
              <a:t> Geared toward collective action and momentum, these sessions will equip leaders to meet current challenges head-on with resilience and purpose. Attendees will gain practical tools and strategies to drive systems-level change, transform insight into impact, and shape a more responsive future.</a:t>
            </a:r>
          </a:p>
          <a:p>
            <a:endParaRPr lang="en-US" dirty="0"/>
          </a:p>
        </p:txBody>
      </p:sp>
    </p:spTree>
    <p:extLst>
      <p:ext uri="{BB962C8B-B14F-4D97-AF65-F5344CB8AC3E}">
        <p14:creationId xmlns:p14="http://schemas.microsoft.com/office/powerpoint/2010/main" val="1097836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A61FA-F27E-7AE2-8F30-11125D6D95D7}"/>
              </a:ext>
            </a:extLst>
          </p:cNvPr>
          <p:cNvSpPr>
            <a:spLocks noGrp="1"/>
          </p:cNvSpPr>
          <p:nvPr>
            <p:ph type="title"/>
          </p:nvPr>
        </p:nvSpPr>
        <p:spPr/>
        <p:txBody>
          <a:bodyPr/>
          <a:lstStyle/>
          <a:p>
            <a:r>
              <a:rPr lang="en-US" dirty="0"/>
              <a:t>Proposal Body: Question 7</a:t>
            </a:r>
          </a:p>
        </p:txBody>
      </p:sp>
      <p:sp>
        <p:nvSpPr>
          <p:cNvPr id="3" name="Content Placeholder 2">
            <a:extLst>
              <a:ext uri="{FF2B5EF4-FFF2-40B4-BE49-F238E27FC236}">
                <a16:creationId xmlns:a16="http://schemas.microsoft.com/office/drawing/2014/main" id="{A5FF6BF8-E81D-7881-CA93-5F22A680FF4E}"/>
              </a:ext>
            </a:extLst>
          </p:cNvPr>
          <p:cNvSpPr>
            <a:spLocks noGrp="1"/>
          </p:cNvSpPr>
          <p:nvPr>
            <p:ph idx="1"/>
          </p:nvPr>
        </p:nvSpPr>
        <p:spPr/>
        <p:txBody>
          <a:bodyPr/>
          <a:lstStyle/>
          <a:p>
            <a:r>
              <a:rPr lang="en-US" dirty="0"/>
              <a:t>7. Please provide a short description for the online agenda. This description will be published in AMCHP conference materials, including the event app and website.*</a:t>
            </a:r>
          </a:p>
          <a:p>
            <a:endParaRPr lang="en-US" dirty="0"/>
          </a:p>
          <a:p>
            <a:endParaRPr lang="en-US" dirty="0"/>
          </a:p>
          <a:p>
            <a:r>
              <a:rPr lang="en-US" dirty="0"/>
              <a:t>This is the description that participants will see and use to make decisions about what sessions to attend – max 900 characters.</a:t>
            </a:r>
          </a:p>
        </p:txBody>
      </p:sp>
    </p:spTree>
    <p:extLst>
      <p:ext uri="{BB962C8B-B14F-4D97-AF65-F5344CB8AC3E}">
        <p14:creationId xmlns:p14="http://schemas.microsoft.com/office/powerpoint/2010/main" val="3854823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0B111-18E9-AD80-32FF-E3FF837676F9}"/>
              </a:ext>
            </a:extLst>
          </p:cNvPr>
          <p:cNvSpPr>
            <a:spLocks noGrp="1"/>
          </p:cNvSpPr>
          <p:nvPr>
            <p:ph type="title"/>
          </p:nvPr>
        </p:nvSpPr>
        <p:spPr>
          <a:xfrm>
            <a:off x="617396" y="2858465"/>
            <a:ext cx="10696780" cy="677774"/>
          </a:xfrm>
        </p:spPr>
        <p:txBody>
          <a:bodyPr/>
          <a:lstStyle/>
          <a:p>
            <a:r>
              <a:rPr lang="en-US" dirty="0">
                <a:latin typeface="Arial" panose="020B0604020202020204" pitchFamily="34" charset="0"/>
              </a:rPr>
              <a:t>Discussion Session Proposal Process</a:t>
            </a:r>
          </a:p>
        </p:txBody>
      </p:sp>
    </p:spTree>
    <p:extLst>
      <p:ext uri="{BB962C8B-B14F-4D97-AF65-F5344CB8AC3E}">
        <p14:creationId xmlns:p14="http://schemas.microsoft.com/office/powerpoint/2010/main" val="868415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0C704-29D7-402C-B704-4CB43C5626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6DD7DF-F7A9-766A-D5E9-056BCCD35B56}"/>
              </a:ext>
            </a:extLst>
          </p:cNvPr>
          <p:cNvSpPr>
            <a:spLocks noGrp="1"/>
          </p:cNvSpPr>
          <p:nvPr>
            <p:ph type="title"/>
          </p:nvPr>
        </p:nvSpPr>
        <p:spPr>
          <a:xfrm>
            <a:off x="838200" y="780904"/>
            <a:ext cx="10515600" cy="677774"/>
          </a:xfrm>
        </p:spPr>
        <p:txBody>
          <a:bodyPr/>
          <a:lstStyle/>
          <a:p>
            <a:r>
              <a:rPr lang="en-US" dirty="0"/>
              <a:t>Discussion Topic Submissions</a:t>
            </a:r>
          </a:p>
        </p:txBody>
      </p:sp>
      <p:sp>
        <p:nvSpPr>
          <p:cNvPr id="3" name="Content Placeholder 2">
            <a:extLst>
              <a:ext uri="{FF2B5EF4-FFF2-40B4-BE49-F238E27FC236}">
                <a16:creationId xmlns:a16="http://schemas.microsoft.com/office/drawing/2014/main" id="{3E8FF37E-4483-DDA1-C53A-B53BB8CE0B05}"/>
              </a:ext>
            </a:extLst>
          </p:cNvPr>
          <p:cNvSpPr>
            <a:spLocks noGrp="1"/>
          </p:cNvSpPr>
          <p:nvPr>
            <p:ph idx="1"/>
          </p:nvPr>
        </p:nvSpPr>
        <p:spPr>
          <a:xfrm>
            <a:off x="838200" y="1620982"/>
            <a:ext cx="10515600" cy="4724400"/>
          </a:xfrm>
        </p:spPr>
        <p:txBody>
          <a:bodyPr>
            <a:normAutofit/>
          </a:bodyPr>
          <a:lstStyle/>
          <a:p>
            <a:r>
              <a:rPr lang="en-US" sz="2400" dirty="0"/>
              <a:t>Proposal title</a:t>
            </a:r>
          </a:p>
          <a:p>
            <a:pPr marL="457200" indent="-457200">
              <a:buFont typeface="+mj-lt"/>
              <a:buAutoNum type="arabicPeriod"/>
            </a:pPr>
            <a:r>
              <a:rPr lang="en-US" sz="2400" dirty="0"/>
              <a:t>What is the topic / title for your discussion?</a:t>
            </a:r>
          </a:p>
          <a:p>
            <a:pPr marL="457200" indent="-457200">
              <a:buFont typeface="+mj-lt"/>
              <a:buAutoNum type="arabicPeriod"/>
            </a:pPr>
            <a:r>
              <a:rPr lang="en-US" sz="2400" dirty="0"/>
              <a:t>Please provide a brief background for this topic, including why it is important for this topic to be discussed at the AMCHP conference.</a:t>
            </a:r>
          </a:p>
          <a:p>
            <a:pPr marL="457200" indent="-457200">
              <a:buFont typeface="+mj-lt"/>
              <a:buAutoNum type="arabicPeriod"/>
            </a:pPr>
            <a:r>
              <a:rPr lang="en-US" sz="2400" dirty="0"/>
              <a:t>What are the questions you would pose to the group for discussion?</a:t>
            </a:r>
          </a:p>
          <a:p>
            <a:pPr marL="457200" indent="-457200">
              <a:buFont typeface="+mj-lt"/>
              <a:buAutoNum type="arabicPeriod"/>
            </a:pPr>
            <a:r>
              <a:rPr lang="en-US" sz="2400" dirty="0"/>
              <a:t>What experience do you have with facilitation?</a:t>
            </a:r>
          </a:p>
          <a:p>
            <a:pPr marL="457200" indent="-457200">
              <a:buFont typeface="+mj-lt"/>
              <a:buAutoNum type="arabicPeriod"/>
            </a:pPr>
            <a:r>
              <a:rPr lang="en-US" sz="2400" dirty="0"/>
              <a:t>How would you describe your openness to various viewpoints/curiosity to learn about the topic yourself?</a:t>
            </a:r>
          </a:p>
          <a:p>
            <a:pPr marL="457200" indent="-457200">
              <a:buFont typeface="+mj-lt"/>
              <a:buAutoNum type="arabicPeriod"/>
            </a:pPr>
            <a:r>
              <a:rPr lang="en-US" sz="2400" dirty="0"/>
              <a:t>What, if any, assistance do you need from AMCHP staff in facilitating this discussion?</a:t>
            </a:r>
          </a:p>
        </p:txBody>
      </p:sp>
    </p:spTree>
    <p:extLst>
      <p:ext uri="{BB962C8B-B14F-4D97-AF65-F5344CB8AC3E}">
        <p14:creationId xmlns:p14="http://schemas.microsoft.com/office/powerpoint/2010/main" val="3717891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4E114-1DDE-2D73-AB29-AA4EFFFCA9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94E855-C856-9E62-82ED-709082F3B4E2}"/>
              </a:ext>
            </a:extLst>
          </p:cNvPr>
          <p:cNvSpPr>
            <a:spLocks noGrp="1"/>
          </p:cNvSpPr>
          <p:nvPr>
            <p:ph type="title"/>
          </p:nvPr>
        </p:nvSpPr>
        <p:spPr>
          <a:xfrm>
            <a:off x="838200" y="780904"/>
            <a:ext cx="10515600" cy="677774"/>
          </a:xfrm>
        </p:spPr>
        <p:txBody>
          <a:bodyPr/>
          <a:lstStyle/>
          <a:p>
            <a:r>
              <a:rPr lang="en-US" dirty="0"/>
              <a:t>Discussion Topic Submissions – added this year</a:t>
            </a:r>
          </a:p>
        </p:txBody>
      </p:sp>
      <p:sp>
        <p:nvSpPr>
          <p:cNvPr id="3" name="Content Placeholder 2">
            <a:extLst>
              <a:ext uri="{FF2B5EF4-FFF2-40B4-BE49-F238E27FC236}">
                <a16:creationId xmlns:a16="http://schemas.microsoft.com/office/drawing/2014/main" id="{440EFB31-864A-CB8D-6F9E-D1F2A7AF987D}"/>
              </a:ext>
            </a:extLst>
          </p:cNvPr>
          <p:cNvSpPr>
            <a:spLocks noGrp="1"/>
          </p:cNvSpPr>
          <p:nvPr>
            <p:ph idx="1"/>
          </p:nvPr>
        </p:nvSpPr>
        <p:spPr>
          <a:xfrm>
            <a:off x="838200" y="1620982"/>
            <a:ext cx="10515600" cy="4724400"/>
          </a:xfrm>
        </p:spPr>
        <p:txBody>
          <a:bodyPr>
            <a:normAutofit/>
          </a:bodyPr>
          <a:lstStyle/>
          <a:p>
            <a:pPr marL="457200" indent="-457200">
              <a:buFont typeface="+mj-lt"/>
              <a:buAutoNum type="arabicPeriod" startAt="7"/>
            </a:pPr>
            <a:endParaRPr lang="en-US" dirty="0"/>
          </a:p>
          <a:p>
            <a:pPr marL="457200" indent="-457200">
              <a:buFont typeface="+mj-lt"/>
              <a:buAutoNum type="arabicPeriod" startAt="7"/>
            </a:pPr>
            <a:r>
              <a:rPr lang="en-US" dirty="0"/>
              <a:t>Please name any planned co-hosts / co-facilitators (please also include as proposal presenters in the next section).</a:t>
            </a:r>
          </a:p>
          <a:p>
            <a:pPr marL="457200" indent="-457200">
              <a:buFont typeface="+mj-lt"/>
              <a:buAutoNum type="arabicPeriod" startAt="7"/>
            </a:pPr>
            <a:r>
              <a:rPr lang="en-US" dirty="0"/>
              <a:t>Most sessions do not have an attendee cap, with the audience being limited only by the room size. Do you have any audience size concerns or considerations?</a:t>
            </a:r>
          </a:p>
          <a:p>
            <a:pPr marL="457200" indent="-457200">
              <a:buFont typeface="+mj-lt"/>
              <a:buAutoNum type="arabicPeriod" startAt="7"/>
            </a:pPr>
            <a:r>
              <a:rPr lang="en-US" dirty="0"/>
              <a:t>Please provide a short description for the online agenda. This description will be published in AMCHP conference materials, including the event app and website.</a:t>
            </a:r>
          </a:p>
          <a:p>
            <a:endParaRPr lang="en-US" sz="2400" dirty="0"/>
          </a:p>
          <a:p>
            <a:r>
              <a:rPr lang="en-US" sz="2400" dirty="0"/>
              <a:t>All questions are listed as required.</a:t>
            </a:r>
          </a:p>
        </p:txBody>
      </p:sp>
    </p:spTree>
    <p:extLst>
      <p:ext uri="{BB962C8B-B14F-4D97-AF65-F5344CB8AC3E}">
        <p14:creationId xmlns:p14="http://schemas.microsoft.com/office/powerpoint/2010/main" val="1513170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C2AA8-70B1-75C3-6AE0-6ECCE45C7C5E}"/>
              </a:ext>
            </a:extLst>
          </p:cNvPr>
          <p:cNvSpPr>
            <a:spLocks noGrp="1"/>
          </p:cNvSpPr>
          <p:nvPr>
            <p:ph type="title"/>
          </p:nvPr>
        </p:nvSpPr>
        <p:spPr/>
        <p:txBody>
          <a:bodyPr/>
          <a:lstStyle/>
          <a:p>
            <a:r>
              <a:rPr lang="en-US" dirty="0">
                <a:latin typeface="Arial" panose="020B0604020202020204" pitchFamily="34" charset="0"/>
              </a:rPr>
              <a:t>Proposal Presenters</a:t>
            </a:r>
            <a:br>
              <a:rPr lang="en-US" dirty="0">
                <a:latin typeface="Arial" panose="020B0604020202020204" pitchFamily="34" charset="0"/>
              </a:rPr>
            </a:br>
            <a:br>
              <a:rPr lang="en-US" dirty="0">
                <a:latin typeface="Arial" panose="020B0604020202020204" pitchFamily="34" charset="0"/>
              </a:rPr>
            </a:br>
            <a:r>
              <a:rPr lang="en-US" dirty="0">
                <a:latin typeface="Arial" panose="020B0604020202020204" pitchFamily="34" charset="0"/>
              </a:rPr>
              <a:t>Who will present the session?</a:t>
            </a:r>
          </a:p>
        </p:txBody>
      </p:sp>
    </p:spTree>
    <p:extLst>
      <p:ext uri="{BB962C8B-B14F-4D97-AF65-F5344CB8AC3E}">
        <p14:creationId xmlns:p14="http://schemas.microsoft.com/office/powerpoint/2010/main" val="3131238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2069E-CFC1-765B-AD63-22C573BAE065}"/>
              </a:ext>
            </a:extLst>
          </p:cNvPr>
          <p:cNvSpPr>
            <a:spLocks noGrp="1"/>
          </p:cNvSpPr>
          <p:nvPr>
            <p:ph type="title"/>
          </p:nvPr>
        </p:nvSpPr>
        <p:spPr/>
        <p:txBody>
          <a:bodyPr/>
          <a:lstStyle/>
          <a:p>
            <a:r>
              <a:rPr lang="en-US" dirty="0"/>
              <a:t>Entering Submitter / Presenter Information</a:t>
            </a:r>
          </a:p>
        </p:txBody>
      </p:sp>
      <p:sp>
        <p:nvSpPr>
          <p:cNvPr id="3" name="Content Placeholder 2">
            <a:extLst>
              <a:ext uri="{FF2B5EF4-FFF2-40B4-BE49-F238E27FC236}">
                <a16:creationId xmlns:a16="http://schemas.microsoft.com/office/drawing/2014/main" id="{1C6F1BC1-68F8-FB0B-1613-F87312687D1B}"/>
              </a:ext>
            </a:extLst>
          </p:cNvPr>
          <p:cNvSpPr>
            <a:spLocks noGrp="1"/>
          </p:cNvSpPr>
          <p:nvPr>
            <p:ph idx="1"/>
          </p:nvPr>
        </p:nvSpPr>
        <p:spPr/>
        <p:txBody>
          <a:bodyPr/>
          <a:lstStyle/>
          <a:p>
            <a:r>
              <a:rPr lang="en-US" dirty="0"/>
              <a:t>Please list the presenter(s) for this proposal, your proposal can have up to 3 presenters and 1 moderator. Select Save Presenters if you are done adding/updating Presenter information. </a:t>
            </a:r>
          </a:p>
          <a:p>
            <a:endParaRPr lang="en-US" dirty="0"/>
          </a:p>
          <a:p>
            <a:r>
              <a:rPr lang="en-US" dirty="0"/>
              <a:t>NOTE: for Lightning Talks, if there is more than one speaker, they still need to stay within the 10-minute presentation window.</a:t>
            </a:r>
          </a:p>
          <a:p>
            <a:endParaRPr lang="en-US" dirty="0"/>
          </a:p>
        </p:txBody>
      </p:sp>
    </p:spTree>
    <p:extLst>
      <p:ext uri="{BB962C8B-B14F-4D97-AF65-F5344CB8AC3E}">
        <p14:creationId xmlns:p14="http://schemas.microsoft.com/office/powerpoint/2010/main" val="1376353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87365-78CC-969E-0148-D57B1BB981F2}"/>
              </a:ext>
            </a:extLst>
          </p:cNvPr>
          <p:cNvSpPr>
            <a:spLocks noGrp="1"/>
          </p:cNvSpPr>
          <p:nvPr>
            <p:ph type="title"/>
          </p:nvPr>
        </p:nvSpPr>
        <p:spPr>
          <a:xfrm>
            <a:off x="838200" y="780904"/>
            <a:ext cx="10515600" cy="677774"/>
          </a:xfrm>
        </p:spPr>
        <p:txBody>
          <a:bodyPr/>
          <a:lstStyle/>
          <a:p>
            <a:r>
              <a:rPr lang="en-US" dirty="0"/>
              <a:t>Proposal Presenters: Roles</a:t>
            </a:r>
          </a:p>
        </p:txBody>
      </p:sp>
      <p:sp>
        <p:nvSpPr>
          <p:cNvPr id="3" name="Content Placeholder 2">
            <a:extLst>
              <a:ext uri="{FF2B5EF4-FFF2-40B4-BE49-F238E27FC236}">
                <a16:creationId xmlns:a16="http://schemas.microsoft.com/office/drawing/2014/main" id="{A909EC15-F2D2-9F28-2CD1-5857B67B2209}"/>
              </a:ext>
            </a:extLst>
          </p:cNvPr>
          <p:cNvSpPr>
            <a:spLocks noGrp="1"/>
          </p:cNvSpPr>
          <p:nvPr>
            <p:ph idx="1"/>
          </p:nvPr>
        </p:nvSpPr>
        <p:spPr>
          <a:xfrm>
            <a:off x="838200" y="1704109"/>
            <a:ext cx="10515600" cy="4571999"/>
          </a:xfrm>
        </p:spPr>
        <p:txBody>
          <a:bodyPr>
            <a:normAutofit/>
          </a:bodyPr>
          <a:lstStyle/>
          <a:p>
            <a:r>
              <a:rPr lang="en-US" b="1" dirty="0"/>
              <a:t>Presenter Role:</a:t>
            </a:r>
          </a:p>
          <a:p>
            <a:pPr marL="342900" indent="-342900">
              <a:buFont typeface="Arial" panose="020B0604020202020204" pitchFamily="34" charset="0"/>
              <a:buChar char="•"/>
            </a:pPr>
            <a:r>
              <a:rPr lang="en-US" b="1" dirty="0"/>
              <a:t>Primary presenter </a:t>
            </a:r>
            <a:r>
              <a:rPr lang="en-US" dirty="0"/>
              <a:t>– will receive ALL communication about acceptance status, will be responsible for completing the activities in the speaker portal, and will need to communicate information to the other presenters; must have at least 1</a:t>
            </a:r>
          </a:p>
          <a:p>
            <a:pPr marL="342900" indent="-342900">
              <a:buFont typeface="Arial" panose="020B0604020202020204" pitchFamily="34" charset="0"/>
              <a:buChar char="•"/>
            </a:pPr>
            <a:r>
              <a:rPr lang="en-US" b="1" dirty="0"/>
              <a:t>Presenter</a:t>
            </a:r>
            <a:r>
              <a:rPr lang="en-US" dirty="0"/>
              <a:t> – will attend the conference and speak during the session; Max 3 </a:t>
            </a:r>
          </a:p>
          <a:p>
            <a:pPr marL="342900" indent="-342900">
              <a:buFont typeface="Arial" panose="020B0604020202020204" pitchFamily="34" charset="0"/>
              <a:buChar char="•"/>
            </a:pPr>
            <a:r>
              <a:rPr lang="en-US" b="1" dirty="0"/>
              <a:t>Moderator</a:t>
            </a:r>
            <a:r>
              <a:rPr lang="en-US" dirty="0"/>
              <a:t> – introduces the session, helps keep the session on time, and supports audience interaction; Max 1</a:t>
            </a:r>
          </a:p>
          <a:p>
            <a:pPr marL="342900" indent="-342900">
              <a:buFont typeface="Arial" panose="020B0604020202020204" pitchFamily="34" charset="0"/>
              <a:buChar char="•"/>
            </a:pPr>
            <a:r>
              <a:rPr lang="en-US" b="1" dirty="0"/>
              <a:t>Presenter/Moderator</a:t>
            </a:r>
            <a:r>
              <a:rPr lang="en-US" dirty="0"/>
              <a:t> – Choose this if this presenter will also serve as the session moderator; Max 1</a:t>
            </a:r>
          </a:p>
          <a:p>
            <a:pPr marL="342900" indent="-342900">
              <a:buFont typeface="Arial" panose="020B0604020202020204" pitchFamily="34" charset="0"/>
              <a:buChar char="•"/>
            </a:pPr>
            <a:r>
              <a:rPr lang="en-US" b="1" dirty="0"/>
              <a:t>Submitter Only </a:t>
            </a:r>
            <a:r>
              <a:rPr lang="en-US" dirty="0"/>
              <a:t>– preparing and submitting the proposal </a:t>
            </a:r>
            <a:r>
              <a:rPr lang="en-US" u="sng" dirty="0"/>
              <a:t>only</a:t>
            </a:r>
            <a:r>
              <a:rPr lang="en-US" dirty="0"/>
              <a:t>; Max 1</a:t>
            </a:r>
          </a:p>
          <a:p>
            <a:pPr marL="342900" indent="-342900">
              <a:buFont typeface="Arial" panose="020B0604020202020204" pitchFamily="34" charset="0"/>
              <a:buChar char="•"/>
            </a:pPr>
            <a:r>
              <a:rPr lang="en-US" b="1" dirty="0"/>
              <a:t>Co-Author</a:t>
            </a:r>
            <a:r>
              <a:rPr lang="en-US" dirty="0"/>
              <a:t> – part of the work submitted but will not be presenting during the session; Max 10</a:t>
            </a:r>
          </a:p>
        </p:txBody>
      </p:sp>
    </p:spTree>
    <p:extLst>
      <p:ext uri="{BB962C8B-B14F-4D97-AF65-F5344CB8AC3E}">
        <p14:creationId xmlns:p14="http://schemas.microsoft.com/office/powerpoint/2010/main" val="37482694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8977B-FBC3-69C1-5C18-1E784EA6280A}"/>
              </a:ext>
            </a:extLst>
          </p:cNvPr>
          <p:cNvSpPr>
            <a:spLocks noGrp="1"/>
          </p:cNvSpPr>
          <p:nvPr>
            <p:ph type="title"/>
          </p:nvPr>
        </p:nvSpPr>
        <p:spPr>
          <a:xfrm>
            <a:off x="838200" y="760426"/>
            <a:ext cx="10515600" cy="677774"/>
          </a:xfrm>
        </p:spPr>
        <p:txBody>
          <a:bodyPr/>
          <a:lstStyle/>
          <a:p>
            <a:r>
              <a:rPr lang="en-US" dirty="0"/>
              <a:t>Presenter Profile: Required Elements </a:t>
            </a:r>
          </a:p>
        </p:txBody>
      </p:sp>
      <p:sp>
        <p:nvSpPr>
          <p:cNvPr id="3" name="Content Placeholder 2">
            <a:extLst>
              <a:ext uri="{FF2B5EF4-FFF2-40B4-BE49-F238E27FC236}">
                <a16:creationId xmlns:a16="http://schemas.microsoft.com/office/drawing/2014/main" id="{2CCE4E59-A555-4F52-DE20-B5A23CAE2675}"/>
              </a:ext>
            </a:extLst>
          </p:cNvPr>
          <p:cNvSpPr>
            <a:spLocks noGrp="1"/>
          </p:cNvSpPr>
          <p:nvPr>
            <p:ph idx="1"/>
          </p:nvPr>
        </p:nvSpPr>
        <p:spPr>
          <a:xfrm>
            <a:off x="838200" y="2087594"/>
            <a:ext cx="3622964" cy="3650615"/>
          </a:xfrm>
        </p:spPr>
        <p:txBody>
          <a:bodyPr>
            <a:normAutofit/>
          </a:bodyPr>
          <a:lstStyle/>
          <a:p>
            <a:r>
              <a:rPr lang="en-US" dirty="0"/>
              <a:t>First name</a:t>
            </a:r>
          </a:p>
          <a:p>
            <a:r>
              <a:rPr lang="en-US" dirty="0"/>
              <a:t>Last name</a:t>
            </a:r>
          </a:p>
          <a:p>
            <a:r>
              <a:rPr lang="en-US" dirty="0"/>
              <a:t>Email address</a:t>
            </a:r>
          </a:p>
          <a:p>
            <a:r>
              <a:rPr lang="en-US" dirty="0"/>
              <a:t>Presenter role</a:t>
            </a:r>
          </a:p>
          <a:p>
            <a:r>
              <a:rPr lang="en-US" dirty="0"/>
              <a:t>Organization </a:t>
            </a:r>
            <a:r>
              <a:rPr lang="en-US"/>
              <a:t>(name)</a:t>
            </a:r>
          </a:p>
          <a:p>
            <a:r>
              <a:rPr lang="en-US" dirty="0"/>
              <a:t>Organization Type </a:t>
            </a:r>
            <a:r>
              <a:rPr lang="en-US" dirty="0">
                <a:sym typeface="Wingdings" panose="05000000000000000000" pitchFamily="2" charset="2"/>
              </a:rPr>
              <a:t></a:t>
            </a:r>
          </a:p>
          <a:p>
            <a:r>
              <a:rPr lang="en-US" dirty="0">
                <a:sym typeface="Wingdings" panose="05000000000000000000" pitchFamily="2" charset="2"/>
              </a:rPr>
              <a:t>Student/Youth/Early Career Professional (see next slide)</a:t>
            </a:r>
            <a:endParaRPr lang="en-US" dirty="0"/>
          </a:p>
        </p:txBody>
      </p:sp>
      <p:sp>
        <p:nvSpPr>
          <p:cNvPr id="4" name="Content Placeholder 2">
            <a:extLst>
              <a:ext uri="{FF2B5EF4-FFF2-40B4-BE49-F238E27FC236}">
                <a16:creationId xmlns:a16="http://schemas.microsoft.com/office/drawing/2014/main" id="{68EE19C7-3691-9A77-D77B-46D260E4D1F9}"/>
              </a:ext>
            </a:extLst>
          </p:cNvPr>
          <p:cNvSpPr txBox="1">
            <a:spLocks/>
          </p:cNvSpPr>
          <p:nvPr/>
        </p:nvSpPr>
        <p:spPr>
          <a:xfrm>
            <a:off x="4857751" y="1751011"/>
            <a:ext cx="6962776" cy="474186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accent1"/>
                </a:solidFill>
                <a:latin typeface="Arial" panose="020B0604020202020204" pitchFamily="34" charset="0"/>
                <a:ea typeface="+mn-ea"/>
                <a:cs typeface="Arial" panose="020B0604020202020204" pitchFamily="34" charset="0"/>
              </a:defRPr>
            </a:lvl1pPr>
            <a:lvl2pPr marL="517525" indent="-203200" algn="l" defTabSz="914400" rtl="0" eaLnBrk="1" latinLnBrk="0" hangingPunct="1">
              <a:lnSpc>
                <a:spcPct val="90000"/>
              </a:lnSpc>
              <a:spcBef>
                <a:spcPts val="500"/>
              </a:spcBef>
              <a:buFont typeface="Arial" panose="020B0604020202020204" pitchFamily="34" charset="0"/>
              <a:buChar char="•"/>
              <a:tabLst/>
              <a:defRPr sz="2200" kern="1200">
                <a:solidFill>
                  <a:schemeClr val="accent1"/>
                </a:solidFill>
                <a:latin typeface="Arial" panose="020B0604020202020204" pitchFamily="34" charset="0"/>
                <a:ea typeface="+mn-ea"/>
                <a:cs typeface="Arial" panose="020B0604020202020204" pitchFamily="34" charset="0"/>
              </a:defRPr>
            </a:lvl2pPr>
            <a:lvl3pPr marL="863600" indent="-203200" algn="l" defTabSz="914400" rtl="0" eaLnBrk="1" latinLnBrk="0" hangingPunct="1">
              <a:lnSpc>
                <a:spcPct val="90000"/>
              </a:lnSpc>
              <a:spcBef>
                <a:spcPts val="500"/>
              </a:spcBef>
              <a:buFont typeface="Arial" panose="020B0604020202020204" pitchFamily="34" charset="0"/>
              <a:buChar char="•"/>
              <a:tabLst/>
              <a:defRPr sz="2000" kern="1200">
                <a:solidFill>
                  <a:schemeClr val="accent1"/>
                </a:solidFill>
                <a:latin typeface="Arial" panose="020B0604020202020204" pitchFamily="34" charset="0"/>
                <a:ea typeface="+mn-ea"/>
                <a:cs typeface="Arial" panose="020B0604020202020204" pitchFamily="34" charset="0"/>
              </a:defRPr>
            </a:lvl3pPr>
            <a:lvl4pPr marL="1258888" indent="-203200" algn="l" defTabSz="914400" rtl="0" eaLnBrk="1" latinLnBrk="0" hangingPunct="1">
              <a:lnSpc>
                <a:spcPct val="90000"/>
              </a:lnSpc>
              <a:spcBef>
                <a:spcPts val="500"/>
              </a:spcBef>
              <a:buFont typeface="Arial" panose="020B0604020202020204" pitchFamily="34" charset="0"/>
              <a:buChar char="•"/>
              <a:tabLst/>
              <a:defRPr sz="2000" kern="1200">
                <a:solidFill>
                  <a:schemeClr val="accent1"/>
                </a:solidFill>
                <a:latin typeface="Arial" panose="020B0604020202020204" pitchFamily="34" charset="0"/>
                <a:ea typeface="+mn-ea"/>
                <a:cs typeface="Arial" panose="020B0604020202020204" pitchFamily="34" charset="0"/>
              </a:defRPr>
            </a:lvl4pPr>
            <a:lvl5pPr marL="1604963" indent="-203200" algn="l" defTabSz="914400" rtl="0" eaLnBrk="1" latinLnBrk="0" hangingPunct="1">
              <a:lnSpc>
                <a:spcPct val="90000"/>
              </a:lnSpc>
              <a:spcBef>
                <a:spcPts val="500"/>
              </a:spcBef>
              <a:buFont typeface="Arial" panose="020B0604020202020204" pitchFamily="34" charset="0"/>
              <a:buChar char="•"/>
              <a:tabLst/>
              <a:defRPr sz="2000" kern="1200">
                <a:solidFill>
                  <a:schemeClr val="accen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Org Type Answer Choices:</a:t>
            </a:r>
          </a:p>
          <a:p>
            <a:pPr marL="342900" indent="-342900">
              <a:buFont typeface="Arial" panose="020B0604020202020204" pitchFamily="34" charset="0"/>
              <a:buChar char="•"/>
            </a:pPr>
            <a:r>
              <a:rPr lang="en-US" dirty="0"/>
              <a:t>Community Based Organization</a:t>
            </a:r>
          </a:p>
          <a:p>
            <a:pPr marL="342900" indent="-342900">
              <a:buFont typeface="Arial" panose="020B0604020202020204" pitchFamily="34" charset="0"/>
              <a:buChar char="•"/>
            </a:pPr>
            <a:r>
              <a:rPr lang="en-US" dirty="0"/>
              <a:t>Native nation or Tribal government   </a:t>
            </a:r>
          </a:p>
          <a:p>
            <a:pPr marL="342900" indent="-342900">
              <a:buFont typeface="Arial" panose="020B0604020202020204" pitchFamily="34" charset="0"/>
              <a:buChar char="•"/>
            </a:pPr>
            <a:r>
              <a:rPr lang="en-US" dirty="0"/>
              <a:t>State / jurisdiction government</a:t>
            </a:r>
          </a:p>
          <a:p>
            <a:pPr marL="342900" indent="-342900">
              <a:buFont typeface="Arial" panose="020B0604020202020204" pitchFamily="34" charset="0"/>
              <a:buChar char="•"/>
            </a:pPr>
            <a:r>
              <a:rPr lang="en-US" dirty="0"/>
              <a:t>Local government</a:t>
            </a:r>
          </a:p>
          <a:p>
            <a:pPr marL="342900" indent="-342900">
              <a:buFont typeface="Arial" panose="020B0604020202020204" pitchFamily="34" charset="0"/>
              <a:buChar char="•"/>
            </a:pPr>
            <a:r>
              <a:rPr lang="en-US" dirty="0"/>
              <a:t>National non-profit / non-governmental organization</a:t>
            </a:r>
          </a:p>
          <a:p>
            <a:pPr marL="342900" indent="-342900">
              <a:buFont typeface="Arial" panose="020B0604020202020204" pitchFamily="34" charset="0"/>
              <a:buChar char="•"/>
            </a:pPr>
            <a:r>
              <a:rPr lang="en-US" dirty="0"/>
              <a:t>Federal government</a:t>
            </a:r>
          </a:p>
          <a:p>
            <a:pPr marL="342900" indent="-342900">
              <a:buFont typeface="Arial" panose="020B0604020202020204" pitchFamily="34" charset="0"/>
              <a:buChar char="•"/>
            </a:pPr>
            <a:r>
              <a:rPr lang="en-US" dirty="0"/>
              <a:t>Health professional association</a:t>
            </a:r>
          </a:p>
          <a:p>
            <a:pPr marL="342900" indent="-342900">
              <a:buFont typeface="Arial" panose="020B0604020202020204" pitchFamily="34" charset="0"/>
              <a:buChar char="•"/>
            </a:pPr>
            <a:r>
              <a:rPr lang="en-US" dirty="0"/>
              <a:t>Academic institution</a:t>
            </a:r>
          </a:p>
          <a:p>
            <a:pPr marL="342900" indent="-342900">
              <a:buFont typeface="Arial" panose="020B0604020202020204" pitchFamily="34" charset="0"/>
              <a:buChar char="•"/>
            </a:pPr>
            <a:r>
              <a:rPr lang="en-US" dirty="0"/>
              <a:t>Individual (not associated with an organization)</a:t>
            </a:r>
          </a:p>
          <a:p>
            <a:pPr marL="342900" indent="-342900">
              <a:buFont typeface="Arial" panose="020B0604020202020204" pitchFamily="34" charset="0"/>
              <a:buChar char="•"/>
            </a:pPr>
            <a:r>
              <a:rPr lang="en-US" dirty="0"/>
              <a:t>Other</a:t>
            </a:r>
          </a:p>
        </p:txBody>
      </p:sp>
    </p:spTree>
    <p:extLst>
      <p:ext uri="{BB962C8B-B14F-4D97-AF65-F5344CB8AC3E}">
        <p14:creationId xmlns:p14="http://schemas.microsoft.com/office/powerpoint/2010/main" val="2352700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B1A91-89C2-F6D1-7DA5-6B7FFCA77E00}"/>
              </a:ext>
            </a:extLst>
          </p:cNvPr>
          <p:cNvSpPr>
            <a:spLocks noGrp="1"/>
          </p:cNvSpPr>
          <p:nvPr>
            <p:ph type="title"/>
          </p:nvPr>
        </p:nvSpPr>
        <p:spPr>
          <a:xfrm>
            <a:off x="838200" y="760419"/>
            <a:ext cx="10515600" cy="677774"/>
          </a:xfrm>
        </p:spPr>
        <p:txBody>
          <a:bodyPr/>
          <a:lstStyle/>
          <a:p>
            <a:r>
              <a:rPr lang="en-US" dirty="0"/>
              <a:t>Presenter Profile:</a:t>
            </a:r>
          </a:p>
        </p:txBody>
      </p:sp>
      <p:sp>
        <p:nvSpPr>
          <p:cNvPr id="3" name="Content Placeholder 2">
            <a:extLst>
              <a:ext uri="{FF2B5EF4-FFF2-40B4-BE49-F238E27FC236}">
                <a16:creationId xmlns:a16="http://schemas.microsoft.com/office/drawing/2014/main" id="{30B8C8C7-029D-74BF-0961-D8A70DB2A4D3}"/>
              </a:ext>
            </a:extLst>
          </p:cNvPr>
          <p:cNvSpPr>
            <a:spLocks noGrp="1"/>
          </p:cNvSpPr>
          <p:nvPr>
            <p:ph idx="1"/>
          </p:nvPr>
        </p:nvSpPr>
        <p:spPr>
          <a:xfrm>
            <a:off x="838200" y="1838204"/>
            <a:ext cx="10515600" cy="4133097"/>
          </a:xfrm>
        </p:spPr>
        <p:txBody>
          <a:bodyPr>
            <a:normAutofit/>
          </a:bodyPr>
          <a:lstStyle/>
          <a:p>
            <a:r>
              <a:rPr lang="en-US" b="1" dirty="0"/>
              <a:t>Student / Youth / Early Career Professional: </a:t>
            </a:r>
            <a:r>
              <a:rPr lang="en-US" dirty="0"/>
              <a:t>Please select all the categories that apply to you for the purposes of this submission:*</a:t>
            </a:r>
          </a:p>
          <a:p>
            <a:r>
              <a:rPr lang="en-US" dirty="0"/>
              <a:t>Answer Choices (Select all that apply):</a:t>
            </a:r>
          </a:p>
          <a:p>
            <a:pPr marL="342900" indent="-342900">
              <a:buFont typeface="Arial" panose="020B0604020202020204" pitchFamily="34" charset="0"/>
              <a:buChar char="•"/>
            </a:pPr>
            <a:r>
              <a:rPr lang="en-US" dirty="0"/>
              <a:t>Student: I am currently in school studying something related to public health or maternal and child health</a:t>
            </a:r>
          </a:p>
          <a:p>
            <a:pPr marL="342900" indent="-342900">
              <a:buFont typeface="Arial" panose="020B0604020202020204" pitchFamily="34" charset="0"/>
              <a:buChar char="•"/>
            </a:pPr>
            <a:r>
              <a:rPr lang="en-US" dirty="0"/>
              <a:t>Youth / Young adult: I am currently between the ages of 13 and 25.</a:t>
            </a:r>
          </a:p>
          <a:p>
            <a:pPr marL="342900" indent="-342900">
              <a:buFont typeface="Arial" panose="020B0604020202020204" pitchFamily="34" charset="0"/>
              <a:buChar char="•"/>
            </a:pPr>
            <a:r>
              <a:rPr lang="en-US" dirty="0"/>
              <a:t>Early career professional: I am less than five years removed from completing a relevant graduate or undergraduate degree and/or working in my first full-time job within or related to MCH.</a:t>
            </a:r>
          </a:p>
          <a:p>
            <a:pPr marL="342900" indent="-342900">
              <a:buFont typeface="Arial" panose="020B0604020202020204" pitchFamily="34" charset="0"/>
              <a:buChar char="•"/>
            </a:pPr>
            <a:r>
              <a:rPr lang="en-US" dirty="0"/>
              <a:t>None of these categories describes me.</a:t>
            </a:r>
          </a:p>
        </p:txBody>
      </p:sp>
    </p:spTree>
    <p:extLst>
      <p:ext uri="{BB962C8B-B14F-4D97-AF65-F5344CB8AC3E}">
        <p14:creationId xmlns:p14="http://schemas.microsoft.com/office/powerpoint/2010/main" val="823802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n added presenter with a blue circle around the &quot;invite&quot; button so the presenter can complete their profile">
            <a:extLst>
              <a:ext uri="{FF2B5EF4-FFF2-40B4-BE49-F238E27FC236}">
                <a16:creationId xmlns:a16="http://schemas.microsoft.com/office/drawing/2014/main" id="{ADCE912F-E85C-C37B-7FCE-73E5EC16F7CB}"/>
              </a:ext>
            </a:extLst>
          </p:cNvPr>
          <p:cNvPicPr>
            <a:picLocks noChangeAspect="1"/>
          </p:cNvPicPr>
          <p:nvPr/>
        </p:nvPicPr>
        <p:blipFill>
          <a:blip r:embed="rId3"/>
          <a:srcRect t="6480"/>
          <a:stretch/>
        </p:blipFill>
        <p:spPr>
          <a:xfrm>
            <a:off x="775386" y="2784764"/>
            <a:ext cx="10641227" cy="2015175"/>
          </a:xfrm>
          <a:prstGeom prst="rect">
            <a:avLst/>
          </a:prstGeom>
        </p:spPr>
      </p:pic>
      <p:sp>
        <p:nvSpPr>
          <p:cNvPr id="2" name="Title 1">
            <a:extLst>
              <a:ext uri="{FF2B5EF4-FFF2-40B4-BE49-F238E27FC236}">
                <a16:creationId xmlns:a16="http://schemas.microsoft.com/office/drawing/2014/main" id="{05E82A5E-C655-8F1C-A3E2-7844A1BF042F}"/>
              </a:ext>
            </a:extLst>
          </p:cNvPr>
          <p:cNvSpPr>
            <a:spLocks noGrp="1"/>
          </p:cNvSpPr>
          <p:nvPr>
            <p:ph type="title"/>
          </p:nvPr>
        </p:nvSpPr>
        <p:spPr>
          <a:xfrm>
            <a:off x="838199" y="760422"/>
            <a:ext cx="10515600" cy="677774"/>
          </a:xfrm>
        </p:spPr>
        <p:txBody>
          <a:bodyPr>
            <a:normAutofit fontScale="90000"/>
          </a:bodyPr>
          <a:lstStyle/>
          <a:p>
            <a:r>
              <a:rPr lang="en-US" dirty="0"/>
              <a:t>Invite proposal collaborators to complete their profile</a:t>
            </a:r>
          </a:p>
        </p:txBody>
      </p:sp>
      <p:sp>
        <p:nvSpPr>
          <p:cNvPr id="6" name="Oval 5">
            <a:extLst>
              <a:ext uri="{FF2B5EF4-FFF2-40B4-BE49-F238E27FC236}">
                <a16:creationId xmlns:a16="http://schemas.microsoft.com/office/drawing/2014/main" id="{880F938F-D6EE-F839-C792-18F52FA45F37}"/>
              </a:ext>
            </a:extLst>
          </p:cNvPr>
          <p:cNvSpPr/>
          <p:nvPr/>
        </p:nvSpPr>
        <p:spPr>
          <a:xfrm>
            <a:off x="4235953" y="3252280"/>
            <a:ext cx="3060738" cy="1852459"/>
          </a:xfrm>
          <a:prstGeom prst="ellipse">
            <a:avLst/>
          </a:prstGeom>
          <a:noFill/>
          <a:ln w="57150" cap="flat">
            <a:solidFill>
              <a:srgbClr val="0070C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4200" b="0" i="0" u="none" strike="noStrike" cap="none" spc="0" normalizeH="0" baseline="0">
              <a:ln>
                <a:noFill/>
              </a:ln>
              <a:solidFill>
                <a:srgbClr val="FFFFFF"/>
              </a:solidFill>
              <a:effectLst/>
              <a:uFillTx/>
              <a:latin typeface="Palatino"/>
              <a:ea typeface="Palatino"/>
              <a:cs typeface="Palatino"/>
              <a:sym typeface="Palatino"/>
            </a:endParaRPr>
          </a:p>
        </p:txBody>
      </p:sp>
    </p:spTree>
    <p:extLst>
      <p:ext uri="{BB962C8B-B14F-4D97-AF65-F5344CB8AC3E}">
        <p14:creationId xmlns:p14="http://schemas.microsoft.com/office/powerpoint/2010/main" val="2714122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59ABD-7323-F78C-5EEF-C54E3ED0DB42}"/>
              </a:ext>
            </a:extLst>
          </p:cNvPr>
          <p:cNvSpPr>
            <a:spLocks noGrp="1"/>
          </p:cNvSpPr>
          <p:nvPr>
            <p:ph type="title"/>
          </p:nvPr>
        </p:nvSpPr>
        <p:spPr>
          <a:xfrm>
            <a:off x="838200" y="780904"/>
            <a:ext cx="10515600" cy="677774"/>
          </a:xfrm>
        </p:spPr>
        <p:txBody>
          <a:bodyPr/>
          <a:lstStyle/>
          <a:p>
            <a:r>
              <a:rPr lang="en-US" dirty="0"/>
              <a:t>Submitter Terms and Conditions</a:t>
            </a:r>
          </a:p>
        </p:txBody>
      </p:sp>
      <p:sp>
        <p:nvSpPr>
          <p:cNvPr id="3" name="Content Placeholder 2">
            <a:extLst>
              <a:ext uri="{FF2B5EF4-FFF2-40B4-BE49-F238E27FC236}">
                <a16:creationId xmlns:a16="http://schemas.microsoft.com/office/drawing/2014/main" id="{CF18B266-398B-8EBB-E92E-71A3A5FD8A26}"/>
              </a:ext>
            </a:extLst>
          </p:cNvPr>
          <p:cNvSpPr>
            <a:spLocks noGrp="1"/>
          </p:cNvSpPr>
          <p:nvPr>
            <p:ph idx="1"/>
          </p:nvPr>
        </p:nvSpPr>
        <p:spPr>
          <a:xfrm>
            <a:off x="838200" y="1620982"/>
            <a:ext cx="10515600" cy="4724400"/>
          </a:xfrm>
        </p:spPr>
        <p:txBody>
          <a:bodyPr>
            <a:normAutofit/>
          </a:bodyPr>
          <a:lstStyle/>
          <a:p>
            <a:r>
              <a:rPr lang="en-US" sz="2400" dirty="0"/>
              <a:t>Submitters must agree to all terms and conditions in order to be considered:</a:t>
            </a:r>
          </a:p>
          <a:p>
            <a:endParaRPr lang="en-US" sz="2400" dirty="0"/>
          </a:p>
          <a:p>
            <a:pPr marL="457200" indent="-457200">
              <a:buFont typeface="+mj-lt"/>
              <a:buAutoNum type="arabicPeriod"/>
            </a:pPr>
            <a:r>
              <a:rPr lang="en-US" sz="2400" dirty="0"/>
              <a:t>Proposal title and short description will be used in the agenda &amp; may be edited</a:t>
            </a:r>
          </a:p>
          <a:p>
            <a:pPr marL="457200" indent="-457200">
              <a:buFont typeface="+mj-lt"/>
              <a:buAutoNum type="arabicPeriod"/>
            </a:pPr>
            <a:r>
              <a:rPr lang="en-US" sz="2400" dirty="0"/>
              <a:t>All presenters must register for the conference; presenters are required to bring a laptop unless otherwise arranged</a:t>
            </a:r>
          </a:p>
          <a:p>
            <a:pPr marL="457200" indent="-457200">
              <a:buFont typeface="+mj-lt"/>
              <a:buAutoNum type="arabicPeriod"/>
            </a:pPr>
            <a:r>
              <a:rPr lang="en-US" sz="2400" dirty="0"/>
              <a:t>Photography / recording release</a:t>
            </a:r>
          </a:p>
          <a:p>
            <a:pPr marL="457200" indent="-457200">
              <a:buFont typeface="+mj-lt"/>
              <a:buAutoNum type="arabicPeriod"/>
            </a:pPr>
            <a:r>
              <a:rPr lang="en-US" sz="2400" dirty="0"/>
              <a:t>All authors know they have been included in the proposal</a:t>
            </a:r>
          </a:p>
          <a:p>
            <a:pPr marL="457200" indent="-457200">
              <a:buFont typeface="+mj-lt"/>
              <a:buAutoNum type="arabicPeriod"/>
            </a:pPr>
            <a:r>
              <a:rPr lang="en-US" sz="2400" dirty="0"/>
              <a:t>AMCHP’s meeting code of conduct</a:t>
            </a:r>
          </a:p>
        </p:txBody>
      </p:sp>
    </p:spTree>
    <p:extLst>
      <p:ext uri="{BB962C8B-B14F-4D97-AF65-F5344CB8AC3E}">
        <p14:creationId xmlns:p14="http://schemas.microsoft.com/office/powerpoint/2010/main" val="853155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A0C63-FBBF-8131-84E5-02D01EAEA92C}"/>
              </a:ext>
            </a:extLst>
          </p:cNvPr>
          <p:cNvSpPr>
            <a:spLocks noGrp="1"/>
          </p:cNvSpPr>
          <p:nvPr>
            <p:ph type="title"/>
          </p:nvPr>
        </p:nvSpPr>
        <p:spPr>
          <a:xfrm>
            <a:off x="838200" y="780904"/>
            <a:ext cx="10515600" cy="677774"/>
          </a:xfrm>
        </p:spPr>
        <p:txBody>
          <a:bodyPr/>
          <a:lstStyle/>
          <a:p>
            <a:r>
              <a:rPr lang="en-US" dirty="0"/>
              <a:t>Video Submissions</a:t>
            </a:r>
          </a:p>
        </p:txBody>
      </p:sp>
      <p:sp>
        <p:nvSpPr>
          <p:cNvPr id="3" name="Content Placeholder 2">
            <a:extLst>
              <a:ext uri="{FF2B5EF4-FFF2-40B4-BE49-F238E27FC236}">
                <a16:creationId xmlns:a16="http://schemas.microsoft.com/office/drawing/2014/main" id="{FF2E7020-25A5-A435-577C-E6F1948C31AC}"/>
              </a:ext>
            </a:extLst>
          </p:cNvPr>
          <p:cNvSpPr>
            <a:spLocks noGrp="1"/>
          </p:cNvSpPr>
          <p:nvPr>
            <p:ph idx="1"/>
          </p:nvPr>
        </p:nvSpPr>
        <p:spPr>
          <a:xfrm>
            <a:off x="838200" y="1565564"/>
            <a:ext cx="10515600" cy="4779819"/>
          </a:xfrm>
        </p:spPr>
        <p:txBody>
          <a:bodyPr>
            <a:normAutofit fontScale="92500" lnSpcReduction="10000"/>
          </a:bodyPr>
          <a:lstStyle/>
          <a:p>
            <a:r>
              <a:rPr lang="en-US" sz="2400" dirty="0"/>
              <a:t>AMCHP is accepting </a:t>
            </a:r>
            <a:r>
              <a:rPr lang="en-US" sz="2400" b="1" dirty="0"/>
              <a:t>Video Submissions </a:t>
            </a:r>
            <a:r>
              <a:rPr lang="en-US" sz="2400" dirty="0"/>
              <a:t>in place of the written submission for </a:t>
            </a:r>
            <a:r>
              <a:rPr lang="en-US" sz="2400" b="1" u="sng" dirty="0"/>
              <a:t>Workshops, Lightning Talks, and Student and Early Career Professional Grand Rounds </a:t>
            </a:r>
            <a:endParaRPr lang="en-US" sz="2400" dirty="0"/>
          </a:p>
          <a:p>
            <a:endParaRPr lang="en-US" sz="2400" dirty="0"/>
          </a:p>
          <a:p>
            <a:pPr marL="342900" indent="-342900">
              <a:buFont typeface="Arial" panose="020B0604020202020204" pitchFamily="34" charset="0"/>
              <a:buChar char="•"/>
            </a:pPr>
            <a:r>
              <a:rPr lang="en-US" sz="2400" dirty="0"/>
              <a:t>Submit a 5-minute video that addresses questions 1-6 of the Session Proposal Details section</a:t>
            </a:r>
          </a:p>
          <a:p>
            <a:pPr marL="860425" lvl="1" indent="-342900"/>
            <a:r>
              <a:rPr lang="en-US" sz="2400" dirty="0"/>
              <a:t>Recommend using Zoom or Teams to record yourself</a:t>
            </a:r>
          </a:p>
          <a:p>
            <a:pPr marL="860425" lvl="1" indent="-342900"/>
            <a:r>
              <a:rPr lang="en-US" sz="2400" dirty="0"/>
              <a:t>Submission format of mp4 works well</a:t>
            </a:r>
          </a:p>
          <a:p>
            <a:pPr marL="342900" indent="-342900">
              <a:buFont typeface="Arial" panose="020B0604020202020204" pitchFamily="34" charset="0"/>
              <a:buChar char="•"/>
            </a:pPr>
            <a:r>
              <a:rPr lang="en-US" sz="2400" dirty="0"/>
              <a:t>Please fill in the other questions of the proposal process (population and topic) and the presenter profile</a:t>
            </a:r>
          </a:p>
          <a:p>
            <a:pPr marL="342900" indent="-342900">
              <a:buFont typeface="Arial" panose="020B0604020202020204" pitchFamily="34" charset="0"/>
              <a:buChar char="•"/>
            </a:pPr>
            <a:r>
              <a:rPr lang="en-US" sz="2400" dirty="0"/>
              <a:t>If you are submitting a video proposal, indicate “See Video Proposal” for the required questions</a:t>
            </a:r>
          </a:p>
          <a:p>
            <a:pPr marL="342900" indent="-342900">
              <a:buFont typeface="Arial" panose="020B0604020202020204" pitchFamily="34" charset="0"/>
              <a:buChar char="•"/>
            </a:pPr>
            <a:r>
              <a:rPr lang="en-US" sz="2400" dirty="0"/>
              <a:t>If you are not submitting a video, please check the box that says “I am not submitting a video” on the next page.</a:t>
            </a:r>
          </a:p>
        </p:txBody>
      </p:sp>
    </p:spTree>
    <p:extLst>
      <p:ext uri="{BB962C8B-B14F-4D97-AF65-F5344CB8AC3E}">
        <p14:creationId xmlns:p14="http://schemas.microsoft.com/office/powerpoint/2010/main" val="3054768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39526-16E3-D827-53ED-2411A1A0246A}"/>
              </a:ext>
            </a:extLst>
          </p:cNvPr>
          <p:cNvSpPr>
            <a:spLocks noGrp="1"/>
          </p:cNvSpPr>
          <p:nvPr>
            <p:ph type="title"/>
          </p:nvPr>
        </p:nvSpPr>
        <p:spPr/>
        <p:txBody>
          <a:bodyPr/>
          <a:lstStyle/>
          <a:p>
            <a:r>
              <a:rPr lang="en-US" dirty="0">
                <a:latin typeface="Arial" panose="020B0604020202020204" pitchFamily="34" charset="0"/>
              </a:rPr>
              <a:t>Proposal Review</a:t>
            </a:r>
            <a:br>
              <a:rPr lang="en-US" dirty="0">
                <a:latin typeface="Arial" panose="020B0604020202020204" pitchFamily="34" charset="0"/>
              </a:rPr>
            </a:br>
            <a:br>
              <a:rPr lang="en-US" dirty="0">
                <a:latin typeface="Arial" panose="020B0604020202020204" pitchFamily="34" charset="0"/>
              </a:rPr>
            </a:br>
            <a:r>
              <a:rPr lang="en-US" dirty="0">
                <a:latin typeface="Arial" panose="020B0604020202020204" pitchFamily="34" charset="0"/>
              </a:rPr>
              <a:t>How are proposals scored?</a:t>
            </a:r>
          </a:p>
        </p:txBody>
      </p:sp>
    </p:spTree>
    <p:extLst>
      <p:ext uri="{BB962C8B-B14F-4D97-AF65-F5344CB8AC3E}">
        <p14:creationId xmlns:p14="http://schemas.microsoft.com/office/powerpoint/2010/main" val="1404876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85860-7795-5181-3D93-CB71E525AFFB}"/>
              </a:ext>
            </a:extLst>
          </p:cNvPr>
          <p:cNvSpPr>
            <a:spLocks noGrp="1"/>
          </p:cNvSpPr>
          <p:nvPr>
            <p:ph type="title"/>
          </p:nvPr>
        </p:nvSpPr>
        <p:spPr/>
        <p:txBody>
          <a:bodyPr/>
          <a:lstStyle/>
          <a:p>
            <a:r>
              <a:rPr lang="en-US" dirty="0"/>
              <a:t>Not Scored</a:t>
            </a:r>
          </a:p>
        </p:txBody>
      </p:sp>
      <p:sp>
        <p:nvSpPr>
          <p:cNvPr id="3" name="Content Placeholder 2">
            <a:extLst>
              <a:ext uri="{FF2B5EF4-FFF2-40B4-BE49-F238E27FC236}">
                <a16:creationId xmlns:a16="http://schemas.microsoft.com/office/drawing/2014/main" id="{D065976A-DE04-2DA4-8C20-07C0609461B7}"/>
              </a:ext>
            </a:extLst>
          </p:cNvPr>
          <p:cNvSpPr>
            <a:spLocks noGrp="1"/>
          </p:cNvSpPr>
          <p:nvPr>
            <p:ph idx="1"/>
          </p:nvPr>
        </p:nvSpPr>
        <p:spPr>
          <a:xfrm>
            <a:off x="838200" y="2087594"/>
            <a:ext cx="10515600" cy="4382479"/>
          </a:xfrm>
        </p:spPr>
        <p:txBody>
          <a:bodyPr>
            <a:normAutofit/>
          </a:bodyPr>
          <a:lstStyle/>
          <a:p>
            <a:pPr lvl="1"/>
            <a:r>
              <a:rPr lang="en-US" sz="2800" dirty="0"/>
              <a:t>Population and topic area selection </a:t>
            </a:r>
          </a:p>
          <a:p>
            <a:pPr lvl="1"/>
            <a:endParaRPr lang="en-US" sz="2800" dirty="0"/>
          </a:p>
          <a:p>
            <a:pPr lvl="1"/>
            <a:r>
              <a:rPr lang="en-US" sz="2800" dirty="0"/>
              <a:t>Demographic information; information about the presenters</a:t>
            </a:r>
          </a:p>
          <a:p>
            <a:pPr lvl="1"/>
            <a:endParaRPr lang="en-US" sz="2800" dirty="0"/>
          </a:p>
          <a:p>
            <a:pPr lvl="1"/>
            <a:r>
              <a:rPr lang="en-US" sz="2800" dirty="0"/>
              <a:t>Session Type (workshop, lightning talk, grand rounds, discussion topic)</a:t>
            </a:r>
          </a:p>
          <a:p>
            <a:pPr lvl="2"/>
            <a:r>
              <a:rPr lang="en-US" sz="2600" dirty="0"/>
              <a:t>We ask reviewers for feedback on whether the session type makes sense for the content of the proposal, but it is not scored</a:t>
            </a:r>
          </a:p>
        </p:txBody>
      </p:sp>
    </p:spTree>
    <p:extLst>
      <p:ext uri="{BB962C8B-B14F-4D97-AF65-F5344CB8AC3E}">
        <p14:creationId xmlns:p14="http://schemas.microsoft.com/office/powerpoint/2010/main" val="8527357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C8B5C-66F4-1DC1-F2ED-3D8BF67B94EB}"/>
              </a:ext>
            </a:extLst>
          </p:cNvPr>
          <p:cNvSpPr>
            <a:spLocks noGrp="1"/>
          </p:cNvSpPr>
          <p:nvPr>
            <p:ph type="title"/>
          </p:nvPr>
        </p:nvSpPr>
        <p:spPr>
          <a:xfrm>
            <a:off x="838200" y="760422"/>
            <a:ext cx="10515600" cy="677774"/>
          </a:xfrm>
        </p:spPr>
        <p:txBody>
          <a:bodyPr/>
          <a:lstStyle/>
          <a:p>
            <a:r>
              <a:rPr lang="en-US" dirty="0"/>
              <a:t>Review Process</a:t>
            </a:r>
          </a:p>
        </p:txBody>
      </p:sp>
      <p:sp>
        <p:nvSpPr>
          <p:cNvPr id="3" name="Content Placeholder 2">
            <a:extLst>
              <a:ext uri="{FF2B5EF4-FFF2-40B4-BE49-F238E27FC236}">
                <a16:creationId xmlns:a16="http://schemas.microsoft.com/office/drawing/2014/main" id="{504B41F2-2ED4-CB8D-81C4-5E1F3D01653E}"/>
              </a:ext>
            </a:extLst>
          </p:cNvPr>
          <p:cNvSpPr>
            <a:spLocks noGrp="1"/>
          </p:cNvSpPr>
          <p:nvPr>
            <p:ph idx="1"/>
          </p:nvPr>
        </p:nvSpPr>
        <p:spPr>
          <a:xfrm>
            <a:off x="838200" y="1503522"/>
            <a:ext cx="10731852" cy="4959928"/>
          </a:xfrm>
        </p:spPr>
        <p:txBody>
          <a:bodyPr>
            <a:noAutofit/>
          </a:bodyPr>
          <a:lstStyle/>
          <a:p>
            <a:pPr marL="342900" indent="-342900">
              <a:buFont typeface="Arial" panose="020B0604020202020204" pitchFamily="34" charset="0"/>
              <a:buChar char="•"/>
            </a:pPr>
            <a:r>
              <a:rPr lang="en-US" sz="2600" dirty="0"/>
              <a:t>Scored on a Likert-type scale from 1-5:</a:t>
            </a:r>
          </a:p>
          <a:p>
            <a:pPr marL="342900" indent="-342900">
              <a:buFont typeface="Arial" panose="020B0604020202020204" pitchFamily="34" charset="0"/>
              <a:buChar char="•"/>
            </a:pPr>
            <a:r>
              <a:rPr lang="en-US" sz="2600" dirty="0"/>
              <a:t>1=Strongly Disagree; 2=Disagree; 3=Neither disagree nor agree; 4=Agree; 5=Strongly agree</a:t>
            </a:r>
          </a:p>
          <a:p>
            <a:pPr marL="342900" indent="-342900">
              <a:buFont typeface="Arial" panose="020B0604020202020204" pitchFamily="34" charset="0"/>
              <a:buChar char="•"/>
            </a:pPr>
            <a:r>
              <a:rPr lang="en-US" sz="2600" dirty="0"/>
              <a:t>6 questions that are scored this way, for a score ranging between 6 and 30</a:t>
            </a:r>
          </a:p>
          <a:p>
            <a:pPr marL="342900" indent="-342900">
              <a:buFont typeface="Arial" panose="020B0604020202020204" pitchFamily="34" charset="0"/>
              <a:buChar char="•"/>
            </a:pPr>
            <a:r>
              <a:rPr lang="en-US" sz="2600" dirty="0"/>
              <a:t>There are three questions that elicit comments reviewers. We use these comments during the session selection process. </a:t>
            </a:r>
          </a:p>
          <a:p>
            <a:pPr marL="342900" indent="-342900">
              <a:buFont typeface="Arial" panose="020B0604020202020204" pitchFamily="34" charset="0"/>
              <a:buChar char="•"/>
            </a:pPr>
            <a:r>
              <a:rPr lang="en-US" sz="2600" dirty="0"/>
              <a:t>Rated by reviewers in a blinded fashion – this means reviewers do not see presenter information</a:t>
            </a:r>
          </a:p>
          <a:p>
            <a:pPr marL="860425" lvl="1" indent="-342900"/>
            <a:r>
              <a:rPr lang="en-US" sz="2600" dirty="0"/>
              <a:t>Reviewers are asked to recuse themselves if they are the submitter or they are involved in the work being presented</a:t>
            </a:r>
          </a:p>
          <a:p>
            <a:pPr marL="860425" lvl="1" indent="-342900"/>
            <a:r>
              <a:rPr lang="en-US" sz="2600" dirty="0"/>
              <a:t>We reassign the proposal to another reviewer</a:t>
            </a:r>
          </a:p>
        </p:txBody>
      </p:sp>
    </p:spTree>
    <p:extLst>
      <p:ext uri="{BB962C8B-B14F-4D97-AF65-F5344CB8AC3E}">
        <p14:creationId xmlns:p14="http://schemas.microsoft.com/office/powerpoint/2010/main" val="41088291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482B0-85BC-98DB-C083-AF092ABAE35E}"/>
              </a:ext>
            </a:extLst>
          </p:cNvPr>
          <p:cNvSpPr>
            <a:spLocks noGrp="1"/>
          </p:cNvSpPr>
          <p:nvPr>
            <p:ph type="title"/>
          </p:nvPr>
        </p:nvSpPr>
        <p:spPr>
          <a:xfrm>
            <a:off x="838200" y="622479"/>
            <a:ext cx="10515600" cy="677774"/>
          </a:xfrm>
        </p:spPr>
        <p:txBody>
          <a:bodyPr>
            <a:normAutofit fontScale="90000"/>
          </a:bodyPr>
          <a:lstStyle/>
          <a:p>
            <a:r>
              <a:rPr lang="en-US" dirty="0"/>
              <a:t>Completeness, Overall Impression, Potential for Impact</a:t>
            </a:r>
          </a:p>
        </p:txBody>
      </p:sp>
      <p:sp>
        <p:nvSpPr>
          <p:cNvPr id="3" name="Content Placeholder 2">
            <a:extLst>
              <a:ext uri="{FF2B5EF4-FFF2-40B4-BE49-F238E27FC236}">
                <a16:creationId xmlns:a16="http://schemas.microsoft.com/office/drawing/2014/main" id="{DA46586B-6AC5-340F-7166-5C96D6831B86}"/>
              </a:ext>
            </a:extLst>
          </p:cNvPr>
          <p:cNvSpPr>
            <a:spLocks noGrp="1"/>
          </p:cNvSpPr>
          <p:nvPr>
            <p:ph idx="1"/>
          </p:nvPr>
        </p:nvSpPr>
        <p:spPr>
          <a:xfrm>
            <a:off x="838200" y="1417984"/>
            <a:ext cx="5257800" cy="5022574"/>
          </a:xfrm>
        </p:spPr>
        <p:txBody>
          <a:bodyPr>
            <a:normAutofit fontScale="92500" lnSpcReduction="10000"/>
          </a:bodyPr>
          <a:lstStyle/>
          <a:p>
            <a:r>
              <a:rPr lang="en-US" b="1" dirty="0"/>
              <a:t>1. The proposal provides a thorough, complete answer to all the requested elements in the call for proposals: </a:t>
            </a:r>
            <a:r>
              <a:rPr lang="en-US" dirty="0"/>
              <a:t>explains the backgrounds and context, the engagement of families, communities, and local leaders, the causes of the challenges to the key population addressed, the successes of the work, what lessons were learned, and how the proposal is or is not related to the conference theme?</a:t>
            </a:r>
          </a:p>
          <a:p>
            <a:r>
              <a:rPr lang="en-US" dirty="0"/>
              <a:t>[Reviewers should consider responses to questions 1-6]</a:t>
            </a:r>
          </a:p>
          <a:p>
            <a:r>
              <a:rPr lang="en-US" b="1" dirty="0"/>
              <a:t>2. The proposal describes what is relevant, impactful, or otherwise important about the work.</a:t>
            </a:r>
          </a:p>
          <a:p>
            <a:r>
              <a:rPr lang="en-US" dirty="0"/>
              <a:t>[Reviewers should consider responses to questions 3,4,5]</a:t>
            </a:r>
          </a:p>
        </p:txBody>
      </p:sp>
      <p:sp>
        <p:nvSpPr>
          <p:cNvPr id="4" name="Content Placeholder 2">
            <a:extLst>
              <a:ext uri="{FF2B5EF4-FFF2-40B4-BE49-F238E27FC236}">
                <a16:creationId xmlns:a16="http://schemas.microsoft.com/office/drawing/2014/main" id="{C56BA08B-22E5-7F32-2C17-F8634FB71266}"/>
              </a:ext>
            </a:extLst>
          </p:cNvPr>
          <p:cNvSpPr txBox="1">
            <a:spLocks/>
          </p:cNvSpPr>
          <p:nvPr/>
        </p:nvSpPr>
        <p:spPr>
          <a:xfrm>
            <a:off x="6344479" y="1417983"/>
            <a:ext cx="5257800" cy="5022573"/>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accent1"/>
                </a:solidFill>
                <a:latin typeface="Arial" panose="020B0604020202020204" pitchFamily="34" charset="0"/>
                <a:ea typeface="+mn-ea"/>
                <a:cs typeface="Arial" panose="020B0604020202020204" pitchFamily="34" charset="0"/>
              </a:defRPr>
            </a:lvl1pPr>
            <a:lvl2pPr marL="517525" indent="-203200" algn="l" defTabSz="914400" rtl="0" eaLnBrk="1" latinLnBrk="0" hangingPunct="1">
              <a:lnSpc>
                <a:spcPct val="90000"/>
              </a:lnSpc>
              <a:spcBef>
                <a:spcPts val="500"/>
              </a:spcBef>
              <a:buFont typeface="Arial" panose="020B0604020202020204" pitchFamily="34" charset="0"/>
              <a:buChar char="•"/>
              <a:tabLst/>
              <a:defRPr sz="2200" kern="1200">
                <a:solidFill>
                  <a:schemeClr val="accent1"/>
                </a:solidFill>
                <a:latin typeface="Arial" panose="020B0604020202020204" pitchFamily="34" charset="0"/>
                <a:ea typeface="+mn-ea"/>
                <a:cs typeface="Arial" panose="020B0604020202020204" pitchFamily="34" charset="0"/>
              </a:defRPr>
            </a:lvl2pPr>
            <a:lvl3pPr marL="863600" indent="-203200" algn="l" defTabSz="914400" rtl="0" eaLnBrk="1" latinLnBrk="0" hangingPunct="1">
              <a:lnSpc>
                <a:spcPct val="90000"/>
              </a:lnSpc>
              <a:spcBef>
                <a:spcPts val="500"/>
              </a:spcBef>
              <a:buFont typeface="Arial" panose="020B0604020202020204" pitchFamily="34" charset="0"/>
              <a:buChar char="•"/>
              <a:tabLst/>
              <a:defRPr sz="2000" kern="1200">
                <a:solidFill>
                  <a:schemeClr val="accent1"/>
                </a:solidFill>
                <a:latin typeface="Arial" panose="020B0604020202020204" pitchFamily="34" charset="0"/>
                <a:ea typeface="+mn-ea"/>
                <a:cs typeface="Arial" panose="020B0604020202020204" pitchFamily="34" charset="0"/>
              </a:defRPr>
            </a:lvl3pPr>
            <a:lvl4pPr marL="1258888" indent="-203200" algn="l" defTabSz="914400" rtl="0" eaLnBrk="1" latinLnBrk="0" hangingPunct="1">
              <a:lnSpc>
                <a:spcPct val="90000"/>
              </a:lnSpc>
              <a:spcBef>
                <a:spcPts val="500"/>
              </a:spcBef>
              <a:buFont typeface="Arial" panose="020B0604020202020204" pitchFamily="34" charset="0"/>
              <a:buChar char="•"/>
              <a:tabLst/>
              <a:defRPr sz="2000" kern="1200">
                <a:solidFill>
                  <a:schemeClr val="accent1"/>
                </a:solidFill>
                <a:latin typeface="Arial" panose="020B0604020202020204" pitchFamily="34" charset="0"/>
                <a:ea typeface="+mn-ea"/>
                <a:cs typeface="Arial" panose="020B0604020202020204" pitchFamily="34" charset="0"/>
              </a:defRPr>
            </a:lvl4pPr>
            <a:lvl5pPr marL="1604963" indent="-203200" algn="l" defTabSz="914400" rtl="0" eaLnBrk="1" latinLnBrk="0" hangingPunct="1">
              <a:lnSpc>
                <a:spcPct val="90000"/>
              </a:lnSpc>
              <a:spcBef>
                <a:spcPts val="500"/>
              </a:spcBef>
              <a:buFont typeface="Arial" panose="020B0604020202020204" pitchFamily="34" charset="0"/>
              <a:buChar char="•"/>
              <a:tabLst/>
              <a:defRPr sz="2000" kern="1200">
                <a:solidFill>
                  <a:schemeClr val="accen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3. The proposal describes a session that is likely to increase awareness, build knowledge, and change the practice of conference attendees.</a:t>
            </a:r>
          </a:p>
          <a:p>
            <a:r>
              <a:rPr lang="en-US" dirty="0"/>
              <a:t>To score this, consider: Does the proposal describe a session that increases the awareness of a topic only, or does it seek to build knowledge on a topic? Does the proposal seek to provide information to change the way people think about a topic? Does the proposal seek to change the way programs are implemented, the way people form and sustain partnerships, or the way people engage with families, youth, and communities?</a:t>
            </a:r>
          </a:p>
          <a:p>
            <a:r>
              <a:rPr lang="en-US" dirty="0"/>
              <a:t>[Reviewers should consider responses to questions 1-5]</a:t>
            </a:r>
          </a:p>
        </p:txBody>
      </p:sp>
    </p:spTree>
    <p:extLst>
      <p:ext uri="{BB962C8B-B14F-4D97-AF65-F5344CB8AC3E}">
        <p14:creationId xmlns:p14="http://schemas.microsoft.com/office/powerpoint/2010/main" val="39322154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E5EDF-66E1-DDBD-7D95-446E64FEFB5E}"/>
              </a:ext>
            </a:extLst>
          </p:cNvPr>
          <p:cNvSpPr>
            <a:spLocks noGrp="1"/>
          </p:cNvSpPr>
          <p:nvPr>
            <p:ph type="title"/>
          </p:nvPr>
        </p:nvSpPr>
        <p:spPr>
          <a:xfrm>
            <a:off x="838200" y="483703"/>
            <a:ext cx="10515600" cy="677774"/>
          </a:xfrm>
        </p:spPr>
        <p:txBody>
          <a:bodyPr/>
          <a:lstStyle/>
          <a:p>
            <a:r>
              <a:rPr lang="en-US" dirty="0"/>
              <a:t>Centering Impacted Populations</a:t>
            </a:r>
          </a:p>
        </p:txBody>
      </p:sp>
      <p:sp>
        <p:nvSpPr>
          <p:cNvPr id="3" name="Content Placeholder 2">
            <a:extLst>
              <a:ext uri="{FF2B5EF4-FFF2-40B4-BE49-F238E27FC236}">
                <a16:creationId xmlns:a16="http://schemas.microsoft.com/office/drawing/2014/main" id="{3D434D84-0896-BA69-E0A1-6BCD884C5052}"/>
              </a:ext>
            </a:extLst>
          </p:cNvPr>
          <p:cNvSpPr>
            <a:spLocks noGrp="1"/>
          </p:cNvSpPr>
          <p:nvPr>
            <p:ph idx="1"/>
          </p:nvPr>
        </p:nvSpPr>
        <p:spPr>
          <a:xfrm>
            <a:off x="838200" y="1325217"/>
            <a:ext cx="10515600" cy="5049080"/>
          </a:xfrm>
        </p:spPr>
        <p:txBody>
          <a:bodyPr>
            <a:normAutofit/>
          </a:bodyPr>
          <a:lstStyle/>
          <a:p>
            <a:r>
              <a:rPr lang="en-US" b="1" dirty="0"/>
              <a:t>4. This proposal describes work that meaningfully engages families, communities, and/or local leaders across their efforts (e.g., identifying priorities, shaping design, implementing strategies, or serving as advisors). </a:t>
            </a:r>
          </a:p>
          <a:p>
            <a:r>
              <a:rPr lang="en-US" dirty="0"/>
              <a:t>To score this, consider: Does the proposal describe engagement that promoted shared power and decision-making? Does the proposal include any individuals or organizations playing a key role in these efforts?</a:t>
            </a:r>
          </a:p>
          <a:p>
            <a:r>
              <a:rPr lang="en-US" dirty="0"/>
              <a:t>[Reviewers should consider responses to question 2.]</a:t>
            </a:r>
          </a:p>
          <a:p>
            <a:r>
              <a:rPr lang="en-US" b="1" dirty="0"/>
              <a:t>5. This proposal addresses the causes of challenges impacting the key population. </a:t>
            </a:r>
          </a:p>
          <a:p>
            <a:r>
              <a:rPr lang="en-US" dirty="0"/>
              <a:t>To score this, consider: Are the goals/intended outcomes reflective of the priorities, perspectives, and values of those most impacted in the key population? Do the successes described demonstrate positive impacts for members of the key population? </a:t>
            </a:r>
          </a:p>
          <a:p>
            <a:r>
              <a:rPr lang="en-US" dirty="0"/>
              <a:t>[Reviewers should consider responses to questions 3 &amp; 4]</a:t>
            </a:r>
          </a:p>
        </p:txBody>
      </p:sp>
    </p:spTree>
    <p:extLst>
      <p:ext uri="{BB962C8B-B14F-4D97-AF65-F5344CB8AC3E}">
        <p14:creationId xmlns:p14="http://schemas.microsoft.com/office/powerpoint/2010/main" val="22014903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0E01A-10B1-7001-4E69-59E9776B7CD9}"/>
              </a:ext>
            </a:extLst>
          </p:cNvPr>
          <p:cNvSpPr>
            <a:spLocks noGrp="1"/>
          </p:cNvSpPr>
          <p:nvPr>
            <p:ph type="title"/>
          </p:nvPr>
        </p:nvSpPr>
        <p:spPr>
          <a:xfrm>
            <a:off x="838200" y="616227"/>
            <a:ext cx="10515600" cy="677774"/>
          </a:xfrm>
        </p:spPr>
        <p:txBody>
          <a:bodyPr/>
          <a:lstStyle/>
          <a:p>
            <a:r>
              <a:rPr lang="en-US" dirty="0"/>
              <a:t>Conference Theme</a:t>
            </a:r>
          </a:p>
        </p:txBody>
      </p:sp>
      <p:sp>
        <p:nvSpPr>
          <p:cNvPr id="3" name="Content Placeholder 2">
            <a:extLst>
              <a:ext uri="{FF2B5EF4-FFF2-40B4-BE49-F238E27FC236}">
                <a16:creationId xmlns:a16="http://schemas.microsoft.com/office/drawing/2014/main" id="{603AE26A-DA61-471F-852D-C96FB6388484}"/>
              </a:ext>
            </a:extLst>
          </p:cNvPr>
          <p:cNvSpPr>
            <a:spLocks noGrp="1"/>
          </p:cNvSpPr>
          <p:nvPr>
            <p:ph idx="1"/>
          </p:nvPr>
        </p:nvSpPr>
        <p:spPr>
          <a:xfrm>
            <a:off x="838200" y="1690029"/>
            <a:ext cx="10515600" cy="4048163"/>
          </a:xfrm>
        </p:spPr>
        <p:txBody>
          <a:bodyPr>
            <a:normAutofit/>
          </a:bodyPr>
          <a:lstStyle/>
          <a:p>
            <a:r>
              <a:rPr lang="en-US" sz="2400" b="1" dirty="0"/>
              <a:t>6a. For proposals that selected they were related to the conference theme:</a:t>
            </a:r>
          </a:p>
          <a:p>
            <a:pPr lvl="0"/>
            <a:r>
              <a:rPr lang="en-US" sz="2400" dirty="0"/>
              <a:t>The proposed session clearly relates to the theme of the conference: Recharge, Reimagine, and Rise</a:t>
            </a:r>
          </a:p>
          <a:p>
            <a:pPr lvl="0"/>
            <a:endParaRPr lang="en-US" sz="2400" dirty="0"/>
          </a:p>
          <a:p>
            <a:r>
              <a:rPr lang="en-US" sz="2400" dirty="0"/>
              <a:t>To score this, consider: Does this proposal identify which of the three key words from the theme their proposal most closely aligns with? Does this proposal describe a session that will help participants explore how participants can reimagine relationships, catalyze innovation, and / or build momentum for action in response to emerging issues and new possibilities? </a:t>
            </a:r>
          </a:p>
          <a:p>
            <a:endParaRPr lang="en-US" dirty="0"/>
          </a:p>
        </p:txBody>
      </p:sp>
      <p:sp>
        <p:nvSpPr>
          <p:cNvPr id="5" name="TextBox 4">
            <a:extLst>
              <a:ext uri="{FF2B5EF4-FFF2-40B4-BE49-F238E27FC236}">
                <a16:creationId xmlns:a16="http://schemas.microsoft.com/office/drawing/2014/main" id="{8CBEF6A5-2E3D-F7D4-2149-BA4AA56D78E0}"/>
              </a:ext>
            </a:extLst>
          </p:cNvPr>
          <p:cNvSpPr txBox="1"/>
          <p:nvPr/>
        </p:nvSpPr>
        <p:spPr>
          <a:xfrm>
            <a:off x="838200" y="5548909"/>
            <a:ext cx="7299960" cy="397738"/>
          </a:xfrm>
          <a:prstGeom prst="rect">
            <a:avLst/>
          </a:prstGeom>
          <a:noFill/>
        </p:spPr>
        <p:txBody>
          <a:bodyPr wrap="square">
            <a:spAutoFit/>
          </a:bodyPr>
          <a:lstStyle/>
          <a:p>
            <a:pPr marL="0" marR="0">
              <a:lnSpc>
                <a:spcPct val="107000"/>
              </a:lnSpc>
              <a:spcAft>
                <a:spcPts val="800"/>
              </a:spcAft>
              <a:buNone/>
            </a:pPr>
            <a:r>
              <a:rPr lang="en-US" sz="2000" b="1" i="1" kern="100" dirty="0">
                <a:effectLst/>
                <a:latin typeface="Arial" panose="020B0604020202020204" pitchFamily="34" charset="0"/>
                <a:ea typeface="Aptos" panose="020B0004020202020204" pitchFamily="34" charset="0"/>
                <a:cs typeface="Arial" panose="020B0604020202020204" pitchFamily="34" charset="0"/>
              </a:rPr>
              <a:t>[Reviewers should consider responses to question 6]</a:t>
            </a:r>
            <a:endParaRPr lang="en-US" sz="2000"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8804084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FE18B-FF5F-B168-091F-ADF227D372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6443CA-B914-A599-930F-E27E28262845}"/>
              </a:ext>
            </a:extLst>
          </p:cNvPr>
          <p:cNvSpPr>
            <a:spLocks noGrp="1"/>
          </p:cNvSpPr>
          <p:nvPr>
            <p:ph type="title"/>
          </p:nvPr>
        </p:nvSpPr>
        <p:spPr>
          <a:xfrm>
            <a:off x="838200" y="595974"/>
            <a:ext cx="10515600" cy="677774"/>
          </a:xfrm>
        </p:spPr>
        <p:txBody>
          <a:bodyPr/>
          <a:lstStyle/>
          <a:p>
            <a:r>
              <a:rPr lang="en-US" dirty="0"/>
              <a:t>Conference Theme</a:t>
            </a:r>
          </a:p>
        </p:txBody>
      </p:sp>
      <p:sp>
        <p:nvSpPr>
          <p:cNvPr id="3" name="Content Placeholder 2">
            <a:extLst>
              <a:ext uri="{FF2B5EF4-FFF2-40B4-BE49-F238E27FC236}">
                <a16:creationId xmlns:a16="http://schemas.microsoft.com/office/drawing/2014/main" id="{9CBCC7B3-8D23-0212-8040-F063B7B4F943}"/>
              </a:ext>
            </a:extLst>
          </p:cNvPr>
          <p:cNvSpPr>
            <a:spLocks noGrp="1"/>
          </p:cNvSpPr>
          <p:nvPr>
            <p:ph idx="1"/>
          </p:nvPr>
        </p:nvSpPr>
        <p:spPr>
          <a:xfrm>
            <a:off x="838200" y="1273748"/>
            <a:ext cx="10515600" cy="4678015"/>
          </a:xfrm>
        </p:spPr>
        <p:txBody>
          <a:bodyPr>
            <a:noAutofit/>
          </a:bodyPr>
          <a:lstStyle/>
          <a:p>
            <a:r>
              <a:rPr lang="en-US" sz="2150" b="1" dirty="0"/>
              <a:t>6b. For proposals that selected they were not related to the conference theme: </a:t>
            </a:r>
          </a:p>
          <a:p>
            <a:r>
              <a:rPr lang="en-US" sz="2150" b="1" dirty="0"/>
              <a:t>The proposed session clearly advances the practice of maternal and child health.</a:t>
            </a:r>
          </a:p>
          <a:p>
            <a:r>
              <a:rPr lang="en-US" sz="2150" dirty="0"/>
              <a:t>To score this, consider: Does this proposal describe a session that will help attendees with at least one of the following conference objectives: </a:t>
            </a:r>
          </a:p>
          <a:p>
            <a:r>
              <a:rPr lang="en-US" sz="2150" dirty="0"/>
              <a:t>• Identify practices and policies designed to grow and support impactful partnerships in maternal and child health (MCH)</a:t>
            </a:r>
            <a:br>
              <a:rPr lang="en-US" sz="2150" dirty="0"/>
            </a:br>
            <a:r>
              <a:rPr lang="en-US" sz="2150" dirty="0"/>
              <a:t>• Discover methods to build authentic, intentional, impactful partnerships</a:t>
            </a:r>
            <a:br>
              <a:rPr lang="en-US" sz="2150" dirty="0"/>
            </a:br>
            <a:r>
              <a:rPr lang="en-US" sz="2150" dirty="0"/>
              <a:t>• Apply impactful frameworks, theories, and approaches to MCH efforts.</a:t>
            </a:r>
            <a:br>
              <a:rPr lang="en-US" sz="2150" dirty="0"/>
            </a:br>
            <a:r>
              <a:rPr lang="en-US" sz="2150" dirty="0"/>
              <a:t>• Examine ways to strengthen partnerships between families, communities, and local and state MCH programs.</a:t>
            </a:r>
            <a:br>
              <a:rPr lang="en-US" sz="2150" dirty="0"/>
            </a:br>
            <a:r>
              <a:rPr lang="en-US" sz="2150" dirty="0"/>
              <a:t>• Build and apply important skills for the MCH workforce.</a:t>
            </a:r>
            <a:br>
              <a:rPr lang="en-US" sz="2150" dirty="0"/>
            </a:br>
            <a:r>
              <a:rPr lang="en-US" sz="2150" dirty="0"/>
              <a:t>• Discuss emerging issues, pressing concerns, and the latest research in MCH.</a:t>
            </a:r>
            <a:br>
              <a:rPr lang="en-US" sz="2150" dirty="0"/>
            </a:br>
            <a:r>
              <a:rPr lang="en-US" sz="2150" dirty="0"/>
              <a:t>• Develop new partnerships in the MCH field and beyond.</a:t>
            </a:r>
            <a:br>
              <a:rPr lang="en-US" sz="2150" dirty="0"/>
            </a:br>
            <a:r>
              <a:rPr lang="en-US" sz="2150" dirty="0"/>
              <a:t>• Identify individual and organizational roles in transforming MCH systems.</a:t>
            </a:r>
          </a:p>
        </p:txBody>
      </p:sp>
      <p:sp>
        <p:nvSpPr>
          <p:cNvPr id="5" name="TextBox 4">
            <a:extLst>
              <a:ext uri="{FF2B5EF4-FFF2-40B4-BE49-F238E27FC236}">
                <a16:creationId xmlns:a16="http://schemas.microsoft.com/office/drawing/2014/main" id="{E73F403F-5B5D-5D0F-D283-8019778ABAC3}"/>
              </a:ext>
            </a:extLst>
          </p:cNvPr>
          <p:cNvSpPr txBox="1"/>
          <p:nvPr/>
        </p:nvSpPr>
        <p:spPr>
          <a:xfrm>
            <a:off x="2414016" y="6250972"/>
            <a:ext cx="6096000" cy="378565"/>
          </a:xfrm>
          <a:prstGeom prst="rect">
            <a:avLst/>
          </a:prstGeom>
          <a:noFill/>
        </p:spPr>
        <p:txBody>
          <a:bodyPr wrap="square">
            <a:spAutoFit/>
          </a:bodyPr>
          <a:lstStyle/>
          <a:p>
            <a:pPr marL="0" marR="0">
              <a:lnSpc>
                <a:spcPct val="107000"/>
              </a:lnSpc>
              <a:spcAft>
                <a:spcPts val="800"/>
              </a:spcAft>
              <a:buNone/>
            </a:pPr>
            <a:r>
              <a:rPr lang="en-US" sz="1800" b="1" i="1" kern="100" dirty="0">
                <a:effectLst/>
                <a:latin typeface="Arial" panose="020B0604020202020204" pitchFamily="34" charset="0"/>
                <a:ea typeface="Aptos" panose="020B0004020202020204" pitchFamily="34" charset="0"/>
                <a:cs typeface="Arial" panose="020B0604020202020204" pitchFamily="34" charset="0"/>
              </a:rPr>
              <a:t>[Reviewers should consider responses to question 6]</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002878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28A1B-B159-5220-B3C6-2BE3BF5E6585}"/>
              </a:ext>
            </a:extLst>
          </p:cNvPr>
          <p:cNvSpPr>
            <a:spLocks noGrp="1"/>
          </p:cNvSpPr>
          <p:nvPr>
            <p:ph type="title"/>
          </p:nvPr>
        </p:nvSpPr>
        <p:spPr>
          <a:xfrm>
            <a:off x="838200" y="755000"/>
            <a:ext cx="10515600" cy="677774"/>
          </a:xfrm>
        </p:spPr>
        <p:txBody>
          <a:bodyPr>
            <a:normAutofit fontScale="90000"/>
          </a:bodyPr>
          <a:lstStyle/>
          <a:p>
            <a:r>
              <a:rPr lang="en-US" dirty="0"/>
              <a:t>Feedback about Appropriate Session Type, Scoring Rationale</a:t>
            </a:r>
          </a:p>
        </p:txBody>
      </p:sp>
      <p:sp>
        <p:nvSpPr>
          <p:cNvPr id="3" name="Content Placeholder 2">
            <a:extLst>
              <a:ext uri="{FF2B5EF4-FFF2-40B4-BE49-F238E27FC236}">
                <a16:creationId xmlns:a16="http://schemas.microsoft.com/office/drawing/2014/main" id="{82E694CC-C333-693D-3632-3102E50FAA88}"/>
              </a:ext>
            </a:extLst>
          </p:cNvPr>
          <p:cNvSpPr>
            <a:spLocks noGrp="1"/>
          </p:cNvSpPr>
          <p:nvPr>
            <p:ph idx="1"/>
          </p:nvPr>
        </p:nvSpPr>
        <p:spPr>
          <a:xfrm>
            <a:off x="838200" y="2087594"/>
            <a:ext cx="10515600" cy="4246945"/>
          </a:xfrm>
        </p:spPr>
        <p:txBody>
          <a:bodyPr>
            <a:normAutofit/>
          </a:bodyPr>
          <a:lstStyle/>
          <a:p>
            <a:r>
              <a:rPr lang="en-US" b="1" dirty="0"/>
              <a:t>7. If you do not think this session should be considered for the requested session type, which session type do you recommend instead (please type only one)? </a:t>
            </a:r>
          </a:p>
          <a:p>
            <a:r>
              <a:rPr lang="en-US" dirty="0"/>
              <a:t>Responses: Workshop session (60 minutes) ; Lightning Talk (10 minutes); Student and Early Career Professional Grand Rounds (10 minutes); Discussion Topic session (60 minutes)</a:t>
            </a:r>
          </a:p>
          <a:p>
            <a:endParaRPr lang="en-US" dirty="0"/>
          </a:p>
          <a:p>
            <a:r>
              <a:rPr lang="en-US" dirty="0"/>
              <a:t>[Reviewers should consider responses to questions 1-6]</a:t>
            </a:r>
          </a:p>
        </p:txBody>
      </p:sp>
    </p:spTree>
    <p:extLst>
      <p:ext uri="{BB962C8B-B14F-4D97-AF65-F5344CB8AC3E}">
        <p14:creationId xmlns:p14="http://schemas.microsoft.com/office/powerpoint/2010/main" val="38740561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EDBC6-4B26-66AA-C696-0E2F5F524E45}"/>
              </a:ext>
            </a:extLst>
          </p:cNvPr>
          <p:cNvSpPr>
            <a:spLocks noGrp="1"/>
          </p:cNvSpPr>
          <p:nvPr>
            <p:ph type="title"/>
          </p:nvPr>
        </p:nvSpPr>
        <p:spPr>
          <a:xfrm>
            <a:off x="838200" y="755001"/>
            <a:ext cx="10515600" cy="677774"/>
          </a:xfrm>
        </p:spPr>
        <p:txBody>
          <a:bodyPr>
            <a:normAutofit fontScale="90000"/>
          </a:bodyPr>
          <a:lstStyle/>
          <a:p>
            <a:r>
              <a:rPr lang="en-US" dirty="0"/>
              <a:t>Feedback about Appropriate Session Type, Scoring Rationale (</a:t>
            </a:r>
            <a:r>
              <a:rPr lang="en-US" dirty="0" err="1"/>
              <a:t>cont</a:t>
            </a:r>
            <a:r>
              <a:rPr lang="en-US" dirty="0"/>
              <a:t>)</a:t>
            </a:r>
          </a:p>
        </p:txBody>
      </p:sp>
      <p:sp>
        <p:nvSpPr>
          <p:cNvPr id="3" name="Content Placeholder 2">
            <a:extLst>
              <a:ext uri="{FF2B5EF4-FFF2-40B4-BE49-F238E27FC236}">
                <a16:creationId xmlns:a16="http://schemas.microsoft.com/office/drawing/2014/main" id="{88388170-AEB8-4A87-FBFC-A4D90422DAC8}"/>
              </a:ext>
            </a:extLst>
          </p:cNvPr>
          <p:cNvSpPr>
            <a:spLocks noGrp="1"/>
          </p:cNvSpPr>
          <p:nvPr>
            <p:ph idx="1"/>
          </p:nvPr>
        </p:nvSpPr>
        <p:spPr>
          <a:xfrm>
            <a:off x="838200" y="1815548"/>
            <a:ext cx="10515600" cy="4572000"/>
          </a:xfrm>
        </p:spPr>
        <p:txBody>
          <a:bodyPr>
            <a:normAutofit lnSpcReduction="10000"/>
          </a:bodyPr>
          <a:lstStyle/>
          <a:p>
            <a:r>
              <a:rPr lang="en-US" b="1" dirty="0"/>
              <a:t>8. Comments: Please provide a very brief rationale for your scoring. Are there any scores above (particularly in places where you thought the submission was effective or could be improved) that you would like to elaborate on?</a:t>
            </a:r>
          </a:p>
          <a:p>
            <a:r>
              <a:rPr lang="en-US" dirty="0"/>
              <a:t>If you are reviewing a Student and Early Career Professional Grand Rounds submission, please provide substantive comments for the submitter, as we will provide students with this professional insight to consider when preparing accepted presentations or posters, or for future proposal submissions.</a:t>
            </a:r>
          </a:p>
          <a:p>
            <a:endParaRPr lang="en-US" dirty="0"/>
          </a:p>
          <a:p>
            <a:r>
              <a:rPr lang="en-US" b="1" dirty="0"/>
              <a:t>9. STUDENT AND EARLY CAREER GRAND ROUNDS ONLY: Please provide any additional comments that would support the applicant in getting the most out of the session. </a:t>
            </a:r>
          </a:p>
          <a:p>
            <a:r>
              <a:rPr lang="en-US" dirty="0"/>
              <a:t>Consider: How clear was the proposal description? Do they need to refine the focus, or is it too narrow? Share how well the proposal and project description were or suggest what to describe better.</a:t>
            </a:r>
          </a:p>
        </p:txBody>
      </p:sp>
    </p:spTree>
    <p:extLst>
      <p:ext uri="{BB962C8B-B14F-4D97-AF65-F5344CB8AC3E}">
        <p14:creationId xmlns:p14="http://schemas.microsoft.com/office/powerpoint/2010/main" val="6411124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E596D-F1D5-87F6-5D64-F860635B67D8}"/>
              </a:ext>
            </a:extLst>
          </p:cNvPr>
          <p:cNvSpPr>
            <a:spLocks noGrp="1"/>
          </p:cNvSpPr>
          <p:nvPr>
            <p:ph type="title"/>
          </p:nvPr>
        </p:nvSpPr>
        <p:spPr>
          <a:xfrm>
            <a:off x="1229116" y="921025"/>
            <a:ext cx="9733767" cy="677774"/>
          </a:xfrm>
        </p:spPr>
        <p:txBody>
          <a:bodyPr/>
          <a:lstStyle/>
          <a:p>
            <a:r>
              <a:rPr lang="en-US" dirty="0">
                <a:latin typeface="Arial" panose="020B0604020202020204" pitchFamily="34" charset="0"/>
              </a:rPr>
              <a:t>Discussion Topic Scoring</a:t>
            </a:r>
          </a:p>
        </p:txBody>
      </p:sp>
      <p:sp>
        <p:nvSpPr>
          <p:cNvPr id="3" name="Content Placeholder 2">
            <a:extLst>
              <a:ext uri="{FF2B5EF4-FFF2-40B4-BE49-F238E27FC236}">
                <a16:creationId xmlns:a16="http://schemas.microsoft.com/office/drawing/2014/main" id="{B987AC03-B340-FC0C-181C-0C7A8E14D8B6}"/>
              </a:ext>
            </a:extLst>
          </p:cNvPr>
          <p:cNvSpPr>
            <a:spLocks noGrp="1"/>
          </p:cNvSpPr>
          <p:nvPr>
            <p:ph idx="4294967295"/>
          </p:nvPr>
        </p:nvSpPr>
        <p:spPr>
          <a:xfrm>
            <a:off x="2955235" y="1775792"/>
            <a:ext cx="6281530" cy="4161184"/>
          </a:xfrm>
        </p:spPr>
        <p:txBody>
          <a:bodyPr>
            <a:normAutofit/>
          </a:bodyPr>
          <a:lstStyle/>
          <a:p>
            <a:r>
              <a:rPr lang="en-US" sz="2800" dirty="0"/>
              <a:t>1-Strongly disagree</a:t>
            </a:r>
          </a:p>
          <a:p>
            <a:r>
              <a:rPr lang="en-US" sz="2800" dirty="0"/>
              <a:t>2-Disagree</a:t>
            </a:r>
          </a:p>
          <a:p>
            <a:r>
              <a:rPr lang="en-US" sz="2800" dirty="0"/>
              <a:t>3-Neither disagree nor agree</a:t>
            </a:r>
          </a:p>
          <a:p>
            <a:r>
              <a:rPr lang="en-US" sz="2800" dirty="0"/>
              <a:t>4-Agree</a:t>
            </a:r>
          </a:p>
          <a:p>
            <a:r>
              <a:rPr lang="en-US" sz="2800" dirty="0"/>
              <a:t>5-Strongly agree</a:t>
            </a:r>
          </a:p>
          <a:p>
            <a:endParaRPr lang="en-US" sz="2800" dirty="0"/>
          </a:p>
          <a:p>
            <a:r>
              <a:rPr lang="en-US" sz="2800" dirty="0"/>
              <a:t>5 questions scored this way, for a score ranging between 5 and 25</a:t>
            </a:r>
          </a:p>
          <a:p>
            <a:endParaRPr lang="en-US" dirty="0"/>
          </a:p>
        </p:txBody>
      </p:sp>
    </p:spTree>
    <p:extLst>
      <p:ext uri="{BB962C8B-B14F-4D97-AF65-F5344CB8AC3E}">
        <p14:creationId xmlns:p14="http://schemas.microsoft.com/office/powerpoint/2010/main" val="32471991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338EF-82D7-BB45-4132-51DF03DEBE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2F5C62-318B-999C-9E54-6A734C458557}"/>
              </a:ext>
            </a:extLst>
          </p:cNvPr>
          <p:cNvSpPr>
            <a:spLocks noGrp="1"/>
          </p:cNvSpPr>
          <p:nvPr>
            <p:ph type="title"/>
          </p:nvPr>
        </p:nvSpPr>
        <p:spPr>
          <a:xfrm>
            <a:off x="838200" y="595974"/>
            <a:ext cx="10515600" cy="677774"/>
          </a:xfrm>
        </p:spPr>
        <p:txBody>
          <a:bodyPr/>
          <a:lstStyle/>
          <a:p>
            <a:r>
              <a:rPr lang="en-US" dirty="0"/>
              <a:t>Discussion Topic Scoring</a:t>
            </a:r>
          </a:p>
        </p:txBody>
      </p:sp>
      <p:sp>
        <p:nvSpPr>
          <p:cNvPr id="3" name="Content Placeholder 2">
            <a:extLst>
              <a:ext uri="{FF2B5EF4-FFF2-40B4-BE49-F238E27FC236}">
                <a16:creationId xmlns:a16="http://schemas.microsoft.com/office/drawing/2014/main" id="{F61D4228-37D5-5373-676F-E3ED8C7E0ABF}"/>
              </a:ext>
            </a:extLst>
          </p:cNvPr>
          <p:cNvSpPr>
            <a:spLocks noGrp="1"/>
          </p:cNvSpPr>
          <p:nvPr>
            <p:ph idx="1"/>
          </p:nvPr>
        </p:nvSpPr>
        <p:spPr>
          <a:xfrm>
            <a:off x="838200" y="1457739"/>
            <a:ext cx="10515600" cy="4929809"/>
          </a:xfrm>
        </p:spPr>
        <p:txBody>
          <a:bodyPr>
            <a:normAutofit/>
          </a:bodyPr>
          <a:lstStyle/>
          <a:p>
            <a:r>
              <a:rPr lang="en-US" sz="2400" dirty="0"/>
              <a:t>1.This topic will be relevant and interesting to a subset of AMCHP Conference attendees</a:t>
            </a:r>
          </a:p>
          <a:p>
            <a:r>
              <a:rPr lang="en-US" sz="2400" dirty="0"/>
              <a:t>[Reviewers should consider responses to question 1 and 2]</a:t>
            </a:r>
          </a:p>
          <a:p>
            <a:endParaRPr lang="en-US" sz="2400" dirty="0"/>
          </a:p>
          <a:p>
            <a:r>
              <a:rPr lang="en-US" sz="2400" dirty="0"/>
              <a:t>2.The proposal makes a compelling argument for why the topic should be discussed at the AMCHP Conference.</a:t>
            </a:r>
          </a:p>
          <a:p>
            <a:r>
              <a:rPr lang="en-US" sz="2400" dirty="0"/>
              <a:t>[Reviewers should consider responses to question 2]</a:t>
            </a:r>
          </a:p>
          <a:p>
            <a:endParaRPr lang="en-US" sz="2400" dirty="0"/>
          </a:p>
          <a:p>
            <a:r>
              <a:rPr lang="en-US" sz="2400" dirty="0"/>
              <a:t>3.The proposal includes compelling open-ended questions for group discussion that are likely to elicit a multiplicity of thoughts and opinions.</a:t>
            </a:r>
          </a:p>
          <a:p>
            <a:r>
              <a:rPr lang="en-US" sz="2400" dirty="0"/>
              <a:t>[Reviewers should consider responses to question 3]</a:t>
            </a:r>
          </a:p>
        </p:txBody>
      </p:sp>
    </p:spTree>
    <p:extLst>
      <p:ext uri="{BB962C8B-B14F-4D97-AF65-F5344CB8AC3E}">
        <p14:creationId xmlns:p14="http://schemas.microsoft.com/office/powerpoint/2010/main" val="28473127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A9952-8EB4-C9B1-7862-31B9902273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A36875-2BB9-22D1-2AED-C3D7043D18C7}"/>
              </a:ext>
            </a:extLst>
          </p:cNvPr>
          <p:cNvSpPr>
            <a:spLocks noGrp="1"/>
          </p:cNvSpPr>
          <p:nvPr>
            <p:ph type="title"/>
          </p:nvPr>
        </p:nvSpPr>
        <p:spPr>
          <a:xfrm>
            <a:off x="838200" y="595974"/>
            <a:ext cx="10515600" cy="677774"/>
          </a:xfrm>
        </p:spPr>
        <p:txBody>
          <a:bodyPr/>
          <a:lstStyle/>
          <a:p>
            <a:r>
              <a:rPr lang="en-US" dirty="0"/>
              <a:t>Discussion Topic Scoring (cont.)</a:t>
            </a:r>
          </a:p>
        </p:txBody>
      </p:sp>
      <p:sp>
        <p:nvSpPr>
          <p:cNvPr id="3" name="Content Placeholder 2">
            <a:extLst>
              <a:ext uri="{FF2B5EF4-FFF2-40B4-BE49-F238E27FC236}">
                <a16:creationId xmlns:a16="http://schemas.microsoft.com/office/drawing/2014/main" id="{41F0947B-3C58-C356-B678-2BF7F94F66AA}"/>
              </a:ext>
            </a:extLst>
          </p:cNvPr>
          <p:cNvSpPr>
            <a:spLocks noGrp="1"/>
          </p:cNvSpPr>
          <p:nvPr>
            <p:ph idx="1"/>
          </p:nvPr>
        </p:nvSpPr>
        <p:spPr>
          <a:xfrm>
            <a:off x="838200" y="1457739"/>
            <a:ext cx="10515600" cy="4929809"/>
          </a:xfrm>
        </p:spPr>
        <p:txBody>
          <a:bodyPr>
            <a:normAutofit/>
          </a:bodyPr>
          <a:lstStyle/>
          <a:p>
            <a:r>
              <a:rPr lang="en-US" sz="2400" dirty="0"/>
              <a:t>4.The proposed facilitator has prior experience with facilitating discussions of this type or acknowledges that they need assistance in facilitating the discussion.</a:t>
            </a:r>
          </a:p>
          <a:p>
            <a:r>
              <a:rPr lang="en-US" sz="2400" dirty="0"/>
              <a:t>[Reviewers should consider responses to question 4]</a:t>
            </a:r>
          </a:p>
          <a:p>
            <a:endParaRPr lang="en-US" sz="2400" dirty="0"/>
          </a:p>
          <a:p>
            <a:r>
              <a:rPr lang="en-US" sz="2400" dirty="0"/>
              <a:t>5.The proposed facilitator is open to various viewpoints, has curiosity about the topic, and is eager to learn from others. </a:t>
            </a:r>
          </a:p>
          <a:p>
            <a:r>
              <a:rPr lang="en-US" sz="2400" dirty="0"/>
              <a:t>[Reviewers should consider responses to question 5]</a:t>
            </a:r>
          </a:p>
          <a:p>
            <a:endParaRPr lang="en-US" sz="2400" dirty="0"/>
          </a:p>
          <a:p>
            <a:r>
              <a:rPr lang="en-US" sz="2400" dirty="0"/>
              <a:t>6.Please provide a very brief rationale for your scoring. Are there any scores above (particularly in places where you thought the submission was effective or could be improved) that you would like to elaborate on?</a:t>
            </a:r>
          </a:p>
        </p:txBody>
      </p:sp>
    </p:spTree>
    <p:extLst>
      <p:ext uri="{BB962C8B-B14F-4D97-AF65-F5344CB8AC3E}">
        <p14:creationId xmlns:p14="http://schemas.microsoft.com/office/powerpoint/2010/main" val="27343102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8D127-B743-949F-C905-35E91559D9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1841A-BF22-BFBD-15CC-79473CF1BCA5}"/>
              </a:ext>
            </a:extLst>
          </p:cNvPr>
          <p:cNvSpPr>
            <a:spLocks noGrp="1"/>
          </p:cNvSpPr>
          <p:nvPr>
            <p:ph type="title"/>
          </p:nvPr>
        </p:nvSpPr>
        <p:spPr/>
        <p:txBody>
          <a:bodyPr/>
          <a:lstStyle/>
          <a:p>
            <a:r>
              <a:rPr lang="en-US" dirty="0"/>
              <a:t>Key Dates</a:t>
            </a:r>
          </a:p>
        </p:txBody>
      </p:sp>
      <p:sp>
        <p:nvSpPr>
          <p:cNvPr id="3" name="Content Placeholder 2">
            <a:extLst>
              <a:ext uri="{FF2B5EF4-FFF2-40B4-BE49-F238E27FC236}">
                <a16:creationId xmlns:a16="http://schemas.microsoft.com/office/drawing/2014/main" id="{FFCA8991-EFD9-408B-B5E6-5C5222084097}"/>
              </a:ext>
            </a:extLst>
          </p:cNvPr>
          <p:cNvSpPr>
            <a:spLocks noGrp="1"/>
          </p:cNvSpPr>
          <p:nvPr>
            <p:ph idx="1"/>
          </p:nvPr>
        </p:nvSpPr>
        <p:spPr>
          <a:xfrm>
            <a:off x="441961" y="1857806"/>
            <a:ext cx="6492240" cy="4114005"/>
          </a:xfrm>
        </p:spPr>
        <p:txBody>
          <a:bodyPr>
            <a:noAutofit/>
          </a:bodyPr>
          <a:lstStyle/>
          <a:p>
            <a:pPr>
              <a:lnSpc>
                <a:spcPct val="110000"/>
              </a:lnSpc>
            </a:pPr>
            <a:r>
              <a:rPr lang="en-US" dirty="0"/>
              <a:t>Call for proposals Opens: August 3, 2026</a:t>
            </a:r>
          </a:p>
          <a:p>
            <a:pPr>
              <a:lnSpc>
                <a:spcPct val="110000"/>
              </a:lnSpc>
            </a:pPr>
            <a:r>
              <a:rPr lang="en-US" b="1" dirty="0"/>
              <a:t>Call for Proposals Closes: September 30, 2026</a:t>
            </a:r>
          </a:p>
          <a:p>
            <a:pPr>
              <a:lnSpc>
                <a:spcPct val="110000"/>
              </a:lnSpc>
            </a:pPr>
            <a:r>
              <a:rPr lang="en-US" dirty="0"/>
              <a:t>Registration opens: October 1, 2026</a:t>
            </a:r>
          </a:p>
          <a:p>
            <a:r>
              <a:rPr lang="en-US" dirty="0">
                <a:ea typeface="Roboto" panose="02000000000000000000" pitchFamily="2" charset="0"/>
              </a:rPr>
              <a:t>Proposal Reviews Due: October 7-24, 2026</a:t>
            </a:r>
          </a:p>
          <a:p>
            <a:r>
              <a:rPr lang="en-US" dirty="0">
                <a:ea typeface="Roboto" panose="02000000000000000000" pitchFamily="2" charset="0"/>
              </a:rPr>
              <a:t>Acceptance Notices go out: November 19, 2026</a:t>
            </a:r>
          </a:p>
          <a:p>
            <a:r>
              <a:rPr lang="en-US" dirty="0">
                <a:ea typeface="Roboto" panose="02000000000000000000" pitchFamily="2" charset="0"/>
              </a:rPr>
              <a:t>Early Bird Registration Closes: January 16, 2027</a:t>
            </a:r>
          </a:p>
          <a:p>
            <a:r>
              <a:rPr lang="en-US" dirty="0">
                <a:ea typeface="Roboto" panose="02000000000000000000" pitchFamily="2" charset="0"/>
              </a:rPr>
              <a:t>Conference Dates: March 6-9, 2027</a:t>
            </a:r>
          </a:p>
        </p:txBody>
      </p:sp>
      <p:pic>
        <p:nvPicPr>
          <p:cNvPr id="4" name="Picture 3" descr="A social media graphic announcing the call for proposals is open for AMCHP 2027, highlighting session types of workshops, lightning talks, student and early career professional grand rounds, and discussions.">
            <a:extLst>
              <a:ext uri="{FF2B5EF4-FFF2-40B4-BE49-F238E27FC236}">
                <a16:creationId xmlns:a16="http://schemas.microsoft.com/office/drawing/2014/main" id="{60B9B45F-46F5-E0EE-7381-BB0854D04D7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1" y="1036321"/>
            <a:ext cx="5105400" cy="5105400"/>
          </a:xfrm>
          <a:prstGeom prst="rect">
            <a:avLst/>
          </a:prstGeom>
          <a:noFill/>
          <a:ln>
            <a:noFill/>
          </a:ln>
        </p:spPr>
      </p:pic>
    </p:spTree>
    <p:extLst>
      <p:ext uri="{BB962C8B-B14F-4D97-AF65-F5344CB8AC3E}">
        <p14:creationId xmlns:p14="http://schemas.microsoft.com/office/powerpoint/2010/main" val="15868641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9951-62FA-9DEA-9480-EC276E0917C7}"/>
              </a:ext>
            </a:extLst>
          </p:cNvPr>
          <p:cNvSpPr>
            <a:spLocks noGrp="1"/>
          </p:cNvSpPr>
          <p:nvPr>
            <p:ph type="title"/>
          </p:nvPr>
        </p:nvSpPr>
        <p:spPr/>
        <p:txBody>
          <a:bodyPr>
            <a:normAutofit/>
          </a:bodyPr>
          <a:lstStyle/>
          <a:p>
            <a:r>
              <a:rPr lang="en-US" dirty="0"/>
              <a:t>Where to go for Conference Information:</a:t>
            </a:r>
          </a:p>
        </p:txBody>
      </p:sp>
      <p:sp>
        <p:nvSpPr>
          <p:cNvPr id="4" name="Chart Placeholder 3">
            <a:extLst>
              <a:ext uri="{FF2B5EF4-FFF2-40B4-BE49-F238E27FC236}">
                <a16:creationId xmlns:a16="http://schemas.microsoft.com/office/drawing/2014/main" id="{AC3E1AC8-B96D-FBD0-560E-C98586881177}"/>
              </a:ext>
            </a:extLst>
          </p:cNvPr>
          <p:cNvSpPr>
            <a:spLocks noGrp="1"/>
          </p:cNvSpPr>
          <p:nvPr>
            <p:ph type="chart" sz="quarter" idx="13"/>
          </p:nvPr>
        </p:nvSpPr>
        <p:spPr/>
        <p:txBody>
          <a:bodyPr>
            <a:normAutofit lnSpcReduction="10000"/>
          </a:bodyPr>
          <a:lstStyle/>
          <a:p>
            <a:endParaRPr lang="en-US" sz="3200" dirty="0"/>
          </a:p>
          <a:p>
            <a:r>
              <a:rPr lang="en-US" sz="3200" dirty="0"/>
              <a:t>AMCHP’s 2027 Annual Conference Page:</a:t>
            </a:r>
            <a:endParaRPr lang="en-US" sz="3200" dirty="0">
              <a:hlinkClick r:id="" action="ppaction://noaction"/>
            </a:endParaRPr>
          </a:p>
          <a:p>
            <a:pPr marL="0" indent="0">
              <a:buNone/>
            </a:pPr>
            <a:r>
              <a:rPr lang="en-US" sz="3200" dirty="0">
                <a:hlinkClick r:id="rId2"/>
              </a:rPr>
              <a:t>https://amchp.org/amchp-conference/ </a:t>
            </a:r>
            <a:endParaRPr lang="en-US" sz="3200" dirty="0"/>
          </a:p>
          <a:p>
            <a:pPr marL="0" indent="0">
              <a:buNone/>
            </a:pPr>
            <a:endParaRPr lang="en-US" sz="3200" dirty="0"/>
          </a:p>
          <a:p>
            <a:r>
              <a:rPr lang="en-US" sz="3200" dirty="0"/>
              <a:t>Call for Proposals Site:</a:t>
            </a:r>
          </a:p>
          <a:p>
            <a:r>
              <a:rPr lang="en-US" sz="3200" dirty="0">
                <a:hlinkClick r:id="rId3"/>
              </a:rPr>
              <a:t>https://www.abstractscorecard.com/cfp/submit/login.asp?EventKey=EXVZFLGU</a:t>
            </a:r>
            <a:r>
              <a:rPr lang="en-US" sz="3200" dirty="0"/>
              <a:t> </a:t>
            </a:r>
          </a:p>
          <a:p>
            <a:endParaRPr lang="en-US" sz="3200" dirty="0"/>
          </a:p>
          <a:p>
            <a:pPr marL="0" indent="0">
              <a:buNone/>
            </a:pPr>
            <a:r>
              <a:rPr lang="en-US" sz="3200" dirty="0"/>
              <a:t>Subscribe to the Conference Newsletter</a:t>
            </a:r>
          </a:p>
        </p:txBody>
      </p:sp>
    </p:spTree>
    <p:extLst>
      <p:ext uri="{BB962C8B-B14F-4D97-AF65-F5344CB8AC3E}">
        <p14:creationId xmlns:p14="http://schemas.microsoft.com/office/powerpoint/2010/main" val="39736298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C1896-9BF9-DE4A-9B5C-44927698D6EF}"/>
              </a:ext>
            </a:extLst>
          </p:cNvPr>
          <p:cNvSpPr>
            <a:spLocks noGrp="1"/>
          </p:cNvSpPr>
          <p:nvPr>
            <p:ph type="title"/>
          </p:nvPr>
        </p:nvSpPr>
        <p:spPr>
          <a:xfrm>
            <a:off x="838200" y="688739"/>
            <a:ext cx="10515600" cy="677774"/>
          </a:xfrm>
        </p:spPr>
        <p:txBody>
          <a:bodyPr/>
          <a:lstStyle/>
          <a:p>
            <a:r>
              <a:rPr lang="en-US" dirty="0"/>
              <a:t>Summary Call for Proposals and Reviewers</a:t>
            </a:r>
          </a:p>
        </p:txBody>
      </p:sp>
      <p:sp>
        <p:nvSpPr>
          <p:cNvPr id="3" name="Content Placeholder 2">
            <a:extLst>
              <a:ext uri="{FF2B5EF4-FFF2-40B4-BE49-F238E27FC236}">
                <a16:creationId xmlns:a16="http://schemas.microsoft.com/office/drawing/2014/main" id="{7C67ECDA-8F4E-DC43-116B-B96A2103AD22}"/>
              </a:ext>
            </a:extLst>
          </p:cNvPr>
          <p:cNvSpPr>
            <a:spLocks noGrp="1"/>
          </p:cNvSpPr>
          <p:nvPr>
            <p:ph idx="1"/>
          </p:nvPr>
        </p:nvSpPr>
        <p:spPr>
          <a:xfrm>
            <a:off x="838200" y="2087594"/>
            <a:ext cx="10515600" cy="4233693"/>
          </a:xfrm>
        </p:spPr>
        <p:txBody>
          <a:bodyPr>
            <a:normAutofit lnSpcReduction="10000"/>
          </a:bodyPr>
          <a:lstStyle/>
          <a:p>
            <a:r>
              <a:rPr lang="en-US" sz="2600" b="1" dirty="0">
                <a:ea typeface="Roboto" panose="02000000000000000000" pitchFamily="2" charset="0"/>
              </a:rPr>
              <a:t>Proposals</a:t>
            </a:r>
          </a:p>
          <a:p>
            <a:pPr marL="342900" indent="-342900">
              <a:buFont typeface="Arial" panose="020B0604020202020204" pitchFamily="34" charset="0"/>
              <a:buChar char="•"/>
            </a:pPr>
            <a:r>
              <a:rPr lang="en-US" sz="2600" dirty="0">
                <a:ea typeface="Roboto" panose="02000000000000000000" pitchFamily="2" charset="0"/>
              </a:rPr>
              <a:t>Call for Proposals Opens: August 3, 2026</a:t>
            </a:r>
          </a:p>
          <a:p>
            <a:pPr marL="342900" indent="-342900">
              <a:buFont typeface="Arial" panose="020B0604020202020204" pitchFamily="34" charset="0"/>
              <a:buChar char="•"/>
            </a:pPr>
            <a:r>
              <a:rPr lang="en-US" sz="2600" dirty="0">
                <a:ea typeface="Roboto" panose="02000000000000000000" pitchFamily="2" charset="0"/>
              </a:rPr>
              <a:t>Closes: September 30, 2026</a:t>
            </a:r>
          </a:p>
          <a:p>
            <a:pPr marL="342900" indent="-342900">
              <a:buFont typeface="Arial" panose="020B0604020202020204" pitchFamily="34" charset="0"/>
              <a:buChar char="•"/>
            </a:pPr>
            <a:r>
              <a:rPr lang="en-US" u="sng" kern="100" dirty="0">
                <a:solidFill>
                  <a:srgbClr val="467886"/>
                </a:solidFill>
                <a:ea typeface="Aptos" panose="020B0004020202020204" pitchFamily="34" charset="0"/>
                <a:hlinkClick r:id="rId3"/>
              </a:rPr>
              <a:t>https://www.abstractscorecard.com/cfp/submit/login.asp?EventKey=EXVZFLGU</a:t>
            </a:r>
            <a:endParaRPr lang="en-US" u="sng" kern="100" dirty="0">
              <a:solidFill>
                <a:srgbClr val="467886"/>
              </a:solidFill>
              <a:ea typeface="Aptos" panose="020B0004020202020204" pitchFamily="34" charset="0"/>
            </a:endParaRPr>
          </a:p>
          <a:p>
            <a:pPr marL="342900" indent="-342900">
              <a:buFont typeface="Arial" panose="020B0604020202020204" pitchFamily="34" charset="0"/>
              <a:buChar char="•"/>
            </a:pPr>
            <a:endParaRPr lang="en-US" sz="2600" dirty="0">
              <a:ea typeface="Roboto" panose="02000000000000000000" pitchFamily="2" charset="0"/>
            </a:endParaRPr>
          </a:p>
          <a:p>
            <a:r>
              <a:rPr lang="en-US" sz="2600" b="1" dirty="0">
                <a:ea typeface="Roboto" panose="02000000000000000000" pitchFamily="2" charset="0"/>
              </a:rPr>
              <a:t>Reviewers</a:t>
            </a:r>
          </a:p>
          <a:p>
            <a:pPr marL="342900" indent="-342900">
              <a:buFont typeface="Arial" panose="020B0604020202020204" pitchFamily="34" charset="0"/>
              <a:buChar char="•"/>
            </a:pPr>
            <a:r>
              <a:rPr lang="en-US" sz="2600" dirty="0">
                <a:ea typeface="Roboto" panose="02000000000000000000" pitchFamily="2" charset="0"/>
              </a:rPr>
              <a:t>Open call for Reviewer Volunteers: </a:t>
            </a:r>
            <a:r>
              <a:rPr lang="en-US" sz="2800" dirty="0">
                <a:ea typeface="Roboto" panose="02000000000000000000" pitchFamily="2" charset="0"/>
              </a:rPr>
              <a:t>August 27 – September 12, 2026</a:t>
            </a:r>
            <a:endParaRPr lang="en-US" sz="2600" dirty="0">
              <a:ea typeface="Roboto" panose="02000000000000000000" pitchFamily="2" charset="0"/>
            </a:endParaRPr>
          </a:p>
          <a:p>
            <a:pPr marL="860425" lvl="1" indent="-342900"/>
            <a:r>
              <a:rPr lang="en-US" sz="2600" dirty="0">
                <a:ea typeface="Roboto" panose="02000000000000000000" pitchFamily="2" charset="0"/>
              </a:rPr>
              <a:t>Reviewer Training Webinar: October 5, 2026 from 2-3pm ET</a:t>
            </a:r>
          </a:p>
          <a:p>
            <a:pPr marL="860425" lvl="1" indent="-342900"/>
            <a:r>
              <a:rPr lang="en-US" u="sng" dirty="0">
                <a:hlinkClick r:id="rId4"/>
              </a:rPr>
              <a:t>https://www.surveymonkey.com/r/DV2JT5Y</a:t>
            </a:r>
            <a:endParaRPr lang="en-US" dirty="0"/>
          </a:p>
        </p:txBody>
      </p:sp>
    </p:spTree>
    <p:extLst>
      <p:ext uri="{BB962C8B-B14F-4D97-AF65-F5344CB8AC3E}">
        <p14:creationId xmlns:p14="http://schemas.microsoft.com/office/powerpoint/2010/main" val="4314707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7F29E-011F-AC60-A043-F4FD2396B6A1}"/>
              </a:ext>
            </a:extLst>
          </p:cNvPr>
          <p:cNvSpPr>
            <a:spLocks noGrp="1"/>
          </p:cNvSpPr>
          <p:nvPr>
            <p:ph type="title"/>
          </p:nvPr>
        </p:nvSpPr>
        <p:spPr/>
        <p:txBody>
          <a:bodyPr/>
          <a:lstStyle/>
          <a:p>
            <a:r>
              <a:rPr lang="en-US" dirty="0">
                <a:latin typeface="Arial" panose="020B0604020202020204" pitchFamily="34" charset="0"/>
              </a:rPr>
              <a:t>Questions &amp; Answers</a:t>
            </a:r>
          </a:p>
        </p:txBody>
      </p:sp>
    </p:spTree>
    <p:extLst>
      <p:ext uri="{BB962C8B-B14F-4D97-AF65-F5344CB8AC3E}">
        <p14:creationId xmlns:p14="http://schemas.microsoft.com/office/powerpoint/2010/main" val="1082858816"/>
      </p:ext>
    </p:extLst>
  </p:cSld>
  <p:clrMapOvr>
    <a:masterClrMapping/>
  </p:clrMapOvr>
</p:sld>
</file>

<file path=ppt/theme/theme1.xml><?xml version="1.0" encoding="utf-8"?>
<a:theme xmlns:a="http://schemas.openxmlformats.org/drawingml/2006/main" name="Office Theme">
  <a:themeElements>
    <a:clrScheme name="AMCHP">
      <a:dk1>
        <a:srgbClr val="000000"/>
      </a:dk1>
      <a:lt1>
        <a:srgbClr val="FFFFFF"/>
      </a:lt1>
      <a:dk2>
        <a:srgbClr val="008BAE"/>
      </a:dk2>
      <a:lt2>
        <a:srgbClr val="E2E8E9"/>
      </a:lt2>
      <a:accent1>
        <a:srgbClr val="002C5B"/>
      </a:accent1>
      <a:accent2>
        <a:srgbClr val="008BAE"/>
      </a:accent2>
      <a:accent3>
        <a:srgbClr val="AB0534"/>
      </a:accent3>
      <a:accent4>
        <a:srgbClr val="ECAC00"/>
      </a:accent4>
      <a:accent5>
        <a:srgbClr val="E2E8E9"/>
      </a:accent5>
      <a:accent6>
        <a:srgbClr val="97999B"/>
      </a:accent6>
      <a:hlink>
        <a:srgbClr val="008BAE"/>
      </a:hlink>
      <a:folHlink>
        <a:srgbClr val="008BA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1c28ae6-6ded-48c8-bf68-73e9efd3c0eb" xsi:nil="true"/>
    <TaxCatchAll xmlns="cc4bd5f3-7582-461e-bc60-d565f20b0f7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A5606FC5647C42B9E7016AE20E3CE0" ma:contentTypeVersion="13" ma:contentTypeDescription="Create a new document." ma:contentTypeScope="" ma:versionID="47a0724cbe77e7c5a10c94642cb859f2">
  <xsd:schema xmlns:xsd="http://www.w3.org/2001/XMLSchema" xmlns:xs="http://www.w3.org/2001/XMLSchema" xmlns:p="http://schemas.microsoft.com/office/2006/metadata/properties" xmlns:ns2="d1c28ae6-6ded-48c8-bf68-73e9efd3c0eb" xmlns:ns3="cc4bd5f3-7582-461e-bc60-d565f20b0f79" targetNamespace="http://schemas.microsoft.com/office/2006/metadata/properties" ma:root="true" ma:fieldsID="e12cc5dd9eabe09a39f108dee188b8eb" ns2:_="" ns3:_="">
    <xsd:import namespace="d1c28ae6-6ded-48c8-bf68-73e9efd3c0eb"/>
    <xsd:import namespace="cc4bd5f3-7582-461e-bc60-d565f20b0f79"/>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c28ae6-6ded-48c8-bf68-73e9efd3c0eb"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lcf76f155ced4ddcb4097134ff3c332f" ma:index="14" nillable="true" ma:displayName="Image Tags_0" ma:hidden="true" ma:internalName="lcf76f155ced4ddcb4097134ff3c332f">
      <xsd:simpleType>
        <xsd:restriction base="dms:Note"/>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descrip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c4bd5f3-7582-461e-bc60-d565f20b0f79"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e8f0547-aa6d-434a-81d8-bd8536e14489}" ma:internalName="TaxCatchAll" ma:showField="CatchAllData" ma:web="cc4bd5f3-7582-461e-bc60-d565f20b0f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3A6AF8-584D-4267-9847-5B1D37D9FC15}">
  <ds:schemaRefs>
    <ds:schemaRef ds:uri="http://schemas.microsoft.com/office/2006/metadata/properties"/>
    <ds:schemaRef ds:uri="http://schemas.microsoft.com/office/infopath/2007/PartnerControls"/>
    <ds:schemaRef ds:uri="d1c28ae6-6ded-48c8-bf68-73e9efd3c0eb"/>
    <ds:schemaRef ds:uri="cc4bd5f3-7582-461e-bc60-d565f20b0f79"/>
  </ds:schemaRefs>
</ds:datastoreItem>
</file>

<file path=customXml/itemProps2.xml><?xml version="1.0" encoding="utf-8"?>
<ds:datastoreItem xmlns:ds="http://schemas.openxmlformats.org/officeDocument/2006/customXml" ds:itemID="{FA6AB231-3109-489E-9579-7626FC3D76A7}">
  <ds:schemaRefs>
    <ds:schemaRef ds:uri="http://schemas.microsoft.com/sharepoint/v3/contenttype/forms"/>
  </ds:schemaRefs>
</ds:datastoreItem>
</file>

<file path=customXml/itemProps3.xml><?xml version="1.0" encoding="utf-8"?>
<ds:datastoreItem xmlns:ds="http://schemas.openxmlformats.org/officeDocument/2006/customXml" ds:itemID="{62F4F25A-E2B5-4660-8D91-BD696F2F65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c28ae6-6ded-48c8-bf68-73e9efd3c0eb"/>
    <ds:schemaRef ds:uri="cc4bd5f3-7582-461e-bc60-d565f20b0f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1966</TotalTime>
  <Words>4734</Words>
  <Application>Microsoft Office PowerPoint</Application>
  <PresentationFormat>Widescreen</PresentationFormat>
  <Paragraphs>317</Paragraphs>
  <Slides>51</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Aptos</vt:lpstr>
      <vt:lpstr>Arial</vt:lpstr>
      <vt:lpstr>Georgia</vt:lpstr>
      <vt:lpstr>Lucida Grande</vt:lpstr>
      <vt:lpstr>Palatino</vt:lpstr>
      <vt:lpstr>Roboto</vt:lpstr>
      <vt:lpstr>Wingdings</vt:lpstr>
      <vt:lpstr>Office Theme</vt:lpstr>
      <vt:lpstr>AMCHP 2027 Annual Conference:  Call for Proposals Webinar</vt:lpstr>
      <vt:lpstr>What’s our Why?</vt:lpstr>
      <vt:lpstr>Agenda</vt:lpstr>
      <vt:lpstr>AMCHP 2027 Annual Conference Theme:</vt:lpstr>
      <vt:lpstr>Recharge, Reimagine and Rise </vt:lpstr>
      <vt:lpstr>Key Dates</vt:lpstr>
      <vt:lpstr>Venue / Presentation Modes</vt:lpstr>
      <vt:lpstr>Overview of Session Types</vt:lpstr>
      <vt:lpstr>Call for Proposals – Session Types</vt:lpstr>
      <vt:lpstr>Call for Proposals – Session Types</vt:lpstr>
      <vt:lpstr>Call for Proposals – Session Types</vt:lpstr>
      <vt:lpstr>Call for Proposals – Session Types</vt:lpstr>
      <vt:lpstr>The body of the proposal: How will you describe your work?   AMCHP uses “your work” to include: a practice, program, project, topic, analysis, or initiative. </vt:lpstr>
      <vt:lpstr>Proposal Body: Workshop, Lightning Talk, or Grand Rounds Proposal Details</vt:lpstr>
      <vt:lpstr>PowerPoint Presentation</vt:lpstr>
      <vt:lpstr>What topical area best describes your content?</vt:lpstr>
      <vt:lpstr>What topical area best describes your content?</vt:lpstr>
      <vt:lpstr>PowerPoint Presentation</vt:lpstr>
      <vt:lpstr>Populations with Brief Descriptions</vt:lpstr>
      <vt:lpstr>Consideration for AMCHP’s MCH Innovations Database?</vt:lpstr>
      <vt:lpstr>Proposal Body: Questions 1-4</vt:lpstr>
      <vt:lpstr>Proposal Body: Questions 5-6</vt:lpstr>
      <vt:lpstr>To guide your submission, we have included descriptions of each term:</vt:lpstr>
      <vt:lpstr>Proposal Body: Question 7</vt:lpstr>
      <vt:lpstr>Discussion Session Proposal Process</vt:lpstr>
      <vt:lpstr>Discussion Topic Submissions</vt:lpstr>
      <vt:lpstr>Discussion Topic Submissions – added this year</vt:lpstr>
      <vt:lpstr>Proposal Presenters  Who will present the session?</vt:lpstr>
      <vt:lpstr>Entering Submitter / Presenter Information</vt:lpstr>
      <vt:lpstr>Proposal Presenters: Roles</vt:lpstr>
      <vt:lpstr>Presenter Profile: Required Elements </vt:lpstr>
      <vt:lpstr>Presenter Profile:</vt:lpstr>
      <vt:lpstr>Invite proposal collaborators to complete their profile</vt:lpstr>
      <vt:lpstr>Submitter Terms and Conditions</vt:lpstr>
      <vt:lpstr>Video Submissions</vt:lpstr>
      <vt:lpstr>Proposal Review  How are proposals scored?</vt:lpstr>
      <vt:lpstr>Not Scored</vt:lpstr>
      <vt:lpstr>Review Process</vt:lpstr>
      <vt:lpstr>Completeness, Overall Impression, Potential for Impact</vt:lpstr>
      <vt:lpstr>Centering Impacted Populations</vt:lpstr>
      <vt:lpstr>Conference Theme</vt:lpstr>
      <vt:lpstr>Conference Theme</vt:lpstr>
      <vt:lpstr>Feedback about Appropriate Session Type, Scoring Rationale</vt:lpstr>
      <vt:lpstr>Feedback about Appropriate Session Type, Scoring Rationale (cont)</vt:lpstr>
      <vt:lpstr>Discussion Topic Scoring</vt:lpstr>
      <vt:lpstr>Discussion Topic Scoring</vt:lpstr>
      <vt:lpstr>Discussion Topic Scoring (cont.)</vt:lpstr>
      <vt:lpstr>Key Dates</vt:lpstr>
      <vt:lpstr>Where to go for Conference Information:</vt:lpstr>
      <vt:lpstr>Summary Call for Proposals and Reviewers</vt:lpstr>
      <vt:lpstr>Questions &amp;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Stacey Dowgray</dc:creator>
  <cp:lastModifiedBy>Caroline Stampfel</cp:lastModifiedBy>
  <cp:revision>24</cp:revision>
  <dcterms:created xsi:type="dcterms:W3CDTF">2023-04-19T16:18:25Z</dcterms:created>
  <dcterms:modified xsi:type="dcterms:W3CDTF">2026-08-27T19:23:41Z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0x01010064A5606FC5647C42B9E7016AE20E3CE0</vt:lpwstr>
  </property>
  <property fmtid="{D5CDD505-2E9C-101B-9397-08002B2CF9AE}" pid="3" name="Order">
    <vt:r8>726600</vt:r8>
  </property>
</Properties>
</file>